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29"/>
  </p:notesMasterIdLst>
  <p:sldIdLst>
    <p:sldId id="663" r:id="rId3"/>
    <p:sldId id="259" r:id="rId4"/>
    <p:sldId id="553" r:id="rId5"/>
    <p:sldId id="566" r:id="rId6"/>
    <p:sldId id="719" r:id="rId7"/>
    <p:sldId id="616" r:id="rId8"/>
    <p:sldId id="724" r:id="rId9"/>
    <p:sldId id="725" r:id="rId10"/>
    <p:sldId id="726" r:id="rId11"/>
    <p:sldId id="601" r:id="rId12"/>
    <p:sldId id="602" r:id="rId13"/>
    <p:sldId id="603" r:id="rId14"/>
    <p:sldId id="727" r:id="rId15"/>
    <p:sldId id="604" r:id="rId16"/>
    <p:sldId id="722" r:id="rId17"/>
    <p:sldId id="729" r:id="rId18"/>
    <p:sldId id="728" r:id="rId19"/>
    <p:sldId id="731" r:id="rId20"/>
    <p:sldId id="732" r:id="rId21"/>
    <p:sldId id="733" r:id="rId22"/>
    <p:sldId id="734" r:id="rId23"/>
    <p:sldId id="735" r:id="rId24"/>
    <p:sldId id="737" r:id="rId25"/>
    <p:sldId id="738" r:id="rId26"/>
    <p:sldId id="736" r:id="rId27"/>
    <p:sldId id="740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31" autoAdjust="0"/>
    <p:restoredTop sz="94780"/>
  </p:normalViewPr>
  <p:slideViewPr>
    <p:cSldViewPr snapToGrid="0" snapToObjects="1" showGuides="1">
      <p:cViewPr varScale="1">
        <p:scale>
          <a:sx n="143" d="100"/>
          <a:sy n="143" d="100"/>
        </p:scale>
        <p:origin x="2056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dgetrf/recursion-examples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B9A66-92CF-B64C-A545-E87FA03787F5}"/>
              </a:ext>
            </a:extLst>
          </p:cNvPr>
          <p:cNvSpPr txBox="1"/>
          <p:nvPr/>
        </p:nvSpPr>
        <p:spPr>
          <a:xfrm>
            <a:off x="3331779" y="384678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replace with my own drawing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3352A-7005-E749-945D-D556A387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0" y="247995"/>
            <a:ext cx="8049579" cy="53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90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 (sorted array)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B4608-A8D8-354E-8A3D-0CEE1AC7A35E}"/>
              </a:ext>
            </a:extLst>
          </p:cNvPr>
          <p:cNvSpPr/>
          <p:nvPr/>
        </p:nvSpPr>
        <p:spPr>
          <a:xfrm>
            <a:off x="155985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98DA4-3168-044A-AA04-D16CAF9EB402}"/>
              </a:ext>
            </a:extLst>
          </p:cNvPr>
          <p:cNvSpPr/>
          <p:nvPr/>
        </p:nvSpPr>
        <p:spPr>
          <a:xfrm>
            <a:off x="215152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9891A-A673-174A-B599-F72A2E9CC3E7}"/>
              </a:ext>
            </a:extLst>
          </p:cNvPr>
          <p:cNvSpPr/>
          <p:nvPr/>
        </p:nvSpPr>
        <p:spPr>
          <a:xfrm>
            <a:off x="274319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207-2C4B-1846-BDAA-67799B9361DC}"/>
              </a:ext>
            </a:extLst>
          </p:cNvPr>
          <p:cNvSpPr/>
          <p:nvPr/>
        </p:nvSpPr>
        <p:spPr>
          <a:xfrm>
            <a:off x="333486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64EF8-CDCC-1B4A-9D70-0A9664397D50}"/>
              </a:ext>
            </a:extLst>
          </p:cNvPr>
          <p:cNvSpPr/>
          <p:nvPr/>
        </p:nvSpPr>
        <p:spPr>
          <a:xfrm>
            <a:off x="392653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607A5-2019-234F-88D5-EDF78AEDEA75}"/>
              </a:ext>
            </a:extLst>
          </p:cNvPr>
          <p:cNvSpPr/>
          <p:nvPr/>
        </p:nvSpPr>
        <p:spPr>
          <a:xfrm>
            <a:off x="451820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B66DA-20B7-6A4A-895E-959AA56C1E2D}"/>
              </a:ext>
            </a:extLst>
          </p:cNvPr>
          <p:cNvSpPr/>
          <p:nvPr/>
        </p:nvSpPr>
        <p:spPr>
          <a:xfrm>
            <a:off x="510987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CE528-98B0-FA4E-9BEB-ED1C72F30143}"/>
              </a:ext>
            </a:extLst>
          </p:cNvPr>
          <p:cNvSpPr/>
          <p:nvPr/>
        </p:nvSpPr>
        <p:spPr>
          <a:xfrm>
            <a:off x="570154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EA925-2FCC-4C42-9C55-D56C6D4232AB}"/>
              </a:ext>
            </a:extLst>
          </p:cNvPr>
          <p:cNvSpPr/>
          <p:nvPr/>
        </p:nvSpPr>
        <p:spPr>
          <a:xfrm>
            <a:off x="629321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C1A9E-B815-B741-AE1D-6EF1950932E1}"/>
              </a:ext>
            </a:extLst>
          </p:cNvPr>
          <p:cNvSpPr/>
          <p:nvPr/>
        </p:nvSpPr>
        <p:spPr>
          <a:xfrm>
            <a:off x="688488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F9755-A49D-DD46-BBB3-0511DE8B8D78}"/>
              </a:ext>
            </a:extLst>
          </p:cNvPr>
          <p:cNvSpPr txBox="1"/>
          <p:nvPr/>
        </p:nvSpPr>
        <p:spPr>
          <a:xfrm>
            <a:off x="4500280" y="1623479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B456CCA0-5A4D-EE45-A572-86B0F32F354C}"/>
              </a:ext>
            </a:extLst>
          </p:cNvPr>
          <p:cNvSpPr/>
          <p:nvPr/>
        </p:nvSpPr>
        <p:spPr>
          <a:xfrm rot="20562750">
            <a:off x="2806209" y="3336382"/>
            <a:ext cx="1451389" cy="1882589"/>
          </a:xfrm>
          <a:prstGeom prst="arc">
            <a:avLst>
              <a:gd name="adj1" fmla="val 16200000"/>
              <a:gd name="adj2" fmla="val 245143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6FF6D757-B97A-6046-B4A4-B38461FDFAF8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5400000" flipH="1" flipV="1">
            <a:off x="6293216" y="3801903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632307FA-60D2-044C-AAB9-BA01BE6FE512}"/>
              </a:ext>
            </a:extLst>
          </p:cNvPr>
          <p:cNvCxnSpPr>
            <a:cxnSpLocks/>
            <a:stCxn id="14" idx="0"/>
            <a:endCxn id="17" idx="0"/>
          </p:cNvCxnSpPr>
          <p:nvPr/>
        </p:nvCxnSpPr>
        <p:spPr>
          <a:xfrm rot="5400000" flipH="1" flipV="1">
            <a:off x="5109877" y="3210235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B3A398A2-C2A2-AC4B-AF4D-4305916A5E13}"/>
              </a:ext>
            </a:extLst>
          </p:cNvPr>
          <p:cNvSpPr/>
          <p:nvPr/>
        </p:nvSpPr>
        <p:spPr>
          <a:xfrm>
            <a:off x="6293216" y="409773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54E7F0-C0EF-F446-A33F-55CA74049D19}"/>
              </a:ext>
            </a:extLst>
          </p:cNvPr>
          <p:cNvSpPr txBox="1"/>
          <p:nvPr/>
        </p:nvSpPr>
        <p:spPr>
          <a:xfrm rot="21054127">
            <a:off x="261939" y="2827840"/>
            <a:ext cx="2305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Binary search</a:t>
            </a:r>
          </a:p>
        </p:txBody>
      </p:sp>
    </p:spTree>
    <p:extLst>
      <p:ext uri="{BB962C8B-B14F-4D97-AF65-F5344CB8AC3E}">
        <p14:creationId xmlns:p14="http://schemas.microsoft.com/office/powerpoint/2010/main" val="330993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5" grpId="0" animBg="1"/>
      <p:bldP spid="71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 (sorted array)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CE79C-4916-BB49-A20D-F1247EF84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103" y="889397"/>
            <a:ext cx="3169829" cy="1062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6C18D8-39F3-2248-A084-7CA69FE97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998" y="2233859"/>
            <a:ext cx="4719544" cy="3450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300CD15-CCA5-8247-9B18-B02716181BD3}"/>
              </a:ext>
            </a:extLst>
          </p:cNvPr>
          <p:cNvSpPr txBox="1"/>
          <p:nvPr/>
        </p:nvSpPr>
        <p:spPr>
          <a:xfrm>
            <a:off x="4763635" y="5968603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rnard MT Condensed" panose="02050806060905020404" pitchFamily="18" charset="77"/>
                <a:cs typeface="Apple Chancery" panose="03020702040506060504" pitchFamily="66" charset="-79"/>
              </a:rPr>
              <a:t>Iteratively</a:t>
            </a:r>
          </a:p>
        </p:txBody>
      </p:sp>
    </p:spTree>
    <p:extLst>
      <p:ext uri="{BB962C8B-B14F-4D97-AF65-F5344CB8AC3E}">
        <p14:creationId xmlns:p14="http://schemas.microsoft.com/office/powerpoint/2010/main" val="284824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Recursive Binary Search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1239DC-27EF-874B-A07A-DBC32F47A30A}"/>
              </a:ext>
            </a:extLst>
          </p:cNvPr>
          <p:cNvSpPr/>
          <p:nvPr/>
        </p:nvSpPr>
        <p:spPr>
          <a:xfrm>
            <a:off x="1335741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63E825-9CD4-DF43-AAD3-E8B405751CE3}"/>
              </a:ext>
            </a:extLst>
          </p:cNvPr>
          <p:cNvSpPr/>
          <p:nvPr/>
        </p:nvSpPr>
        <p:spPr>
          <a:xfrm>
            <a:off x="1927411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76931B-6063-FF4F-B3A8-B79301EF9AED}"/>
              </a:ext>
            </a:extLst>
          </p:cNvPr>
          <p:cNvSpPr/>
          <p:nvPr/>
        </p:nvSpPr>
        <p:spPr>
          <a:xfrm>
            <a:off x="2519081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5BBE6D-C10A-104B-B6A4-FB3009C76F4E}"/>
              </a:ext>
            </a:extLst>
          </p:cNvPr>
          <p:cNvSpPr/>
          <p:nvPr/>
        </p:nvSpPr>
        <p:spPr>
          <a:xfrm>
            <a:off x="3110751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307F2F-0AF8-9549-8F8F-99B18F48F30D}"/>
              </a:ext>
            </a:extLst>
          </p:cNvPr>
          <p:cNvSpPr/>
          <p:nvPr/>
        </p:nvSpPr>
        <p:spPr>
          <a:xfrm>
            <a:off x="3702421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ED4826-65C5-9F45-91D6-786220F060C6}"/>
              </a:ext>
            </a:extLst>
          </p:cNvPr>
          <p:cNvSpPr/>
          <p:nvPr/>
        </p:nvSpPr>
        <p:spPr>
          <a:xfrm>
            <a:off x="4294091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994EAD-D31F-A644-93AF-BD3F5A27660E}"/>
              </a:ext>
            </a:extLst>
          </p:cNvPr>
          <p:cNvSpPr/>
          <p:nvPr/>
        </p:nvSpPr>
        <p:spPr>
          <a:xfrm>
            <a:off x="4885758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EEC8B3-3D4A-8343-B228-A40040683216}"/>
              </a:ext>
            </a:extLst>
          </p:cNvPr>
          <p:cNvSpPr/>
          <p:nvPr/>
        </p:nvSpPr>
        <p:spPr>
          <a:xfrm>
            <a:off x="5477428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70E1A0-627E-994B-8E18-2C025C57AC06}"/>
              </a:ext>
            </a:extLst>
          </p:cNvPr>
          <p:cNvSpPr/>
          <p:nvPr/>
        </p:nvSpPr>
        <p:spPr>
          <a:xfrm>
            <a:off x="6069098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39E0BF-94C9-C449-9A0D-578E70D9CB06}"/>
              </a:ext>
            </a:extLst>
          </p:cNvPr>
          <p:cNvSpPr/>
          <p:nvPr/>
        </p:nvSpPr>
        <p:spPr>
          <a:xfrm>
            <a:off x="6660768" y="47447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2F2FF-2F1F-A647-92F4-C5D084867F53}"/>
              </a:ext>
            </a:extLst>
          </p:cNvPr>
          <p:cNvSpPr/>
          <p:nvPr/>
        </p:nvSpPr>
        <p:spPr>
          <a:xfrm>
            <a:off x="1039906" y="4554071"/>
            <a:ext cx="3254181" cy="914400"/>
          </a:xfrm>
          <a:prstGeom prst="rect">
            <a:avLst/>
          </a:prstGeom>
          <a:solidFill>
            <a:schemeClr val="bg2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B93F31-A2DC-504F-A869-081965717456}"/>
              </a:ext>
            </a:extLst>
          </p:cNvPr>
          <p:cNvSpPr txBox="1"/>
          <p:nvPr/>
        </p:nvSpPr>
        <p:spPr>
          <a:xfrm>
            <a:off x="5647081" y="363431"/>
            <a:ext cx="349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tx1">
                    <a:lumMod val="50000"/>
                  </a:schemeClr>
                </a:solidFill>
              </a:rPr>
              <a:t>BinarySearch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dirty="0">
                <a:solidFill>
                  <a:srgbClr val="0070C0"/>
                </a:solidFill>
              </a:rPr>
              <a:t>target in whole array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B852FC-CAE2-664E-BB59-FBAF2691518D}"/>
                  </a:ext>
                </a:extLst>
              </p:cNvPr>
              <p:cNvSpPr txBox="1"/>
              <p:nvPr/>
            </p:nvSpPr>
            <p:spPr>
              <a:xfrm>
                <a:off x="5647081" y="836372"/>
                <a:ext cx="3016018" cy="483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tx1">
                        <a:lumMod val="50000"/>
                      </a:schemeClr>
                    </a:solidFill>
                  </a:rPr>
                  <a:t>BinarySearch(</a:t>
                </a:r>
                <a:r>
                  <a:rPr lang="en-US" dirty="0">
                    <a:solidFill>
                      <a:srgbClr val="0070C0"/>
                    </a:solidFill>
                  </a:rPr>
                  <a:t>target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array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B852FC-CAE2-664E-BB59-FBAF26915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081" y="836372"/>
                <a:ext cx="3016018" cy="483466"/>
              </a:xfrm>
              <a:prstGeom prst="rect">
                <a:avLst/>
              </a:prstGeom>
              <a:blipFill>
                <a:blip r:embed="rId2"/>
                <a:stretch>
                  <a:fillRect l="-1681" r="-840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A7F156-582A-5B41-92F1-8CDCE354D630}"/>
                  </a:ext>
                </a:extLst>
              </p:cNvPr>
              <p:cNvSpPr txBox="1"/>
              <p:nvPr/>
            </p:nvSpPr>
            <p:spPr>
              <a:xfrm>
                <a:off x="5647081" y="1423447"/>
                <a:ext cx="3016018" cy="483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BinarySearch(</a:t>
                </a:r>
                <a:r>
                  <a:rPr lang="en-US" dirty="0">
                    <a:solidFill>
                      <a:srgbClr val="0070C0"/>
                    </a:solidFill>
                  </a:rPr>
                  <a:t>target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array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A7F156-582A-5B41-92F1-8CDCE354D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081" y="1423447"/>
                <a:ext cx="3016018" cy="483466"/>
              </a:xfrm>
              <a:prstGeom prst="rect">
                <a:avLst/>
              </a:prstGeom>
              <a:blipFill>
                <a:blip r:embed="rId3"/>
                <a:stretch>
                  <a:fillRect l="-1681" r="-840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D9DB01C2-1878-0540-A48D-39B301AAC4B9}"/>
              </a:ext>
            </a:extLst>
          </p:cNvPr>
          <p:cNvSpPr/>
          <p:nvPr/>
        </p:nvSpPr>
        <p:spPr>
          <a:xfrm>
            <a:off x="6082546" y="4628492"/>
            <a:ext cx="1714714" cy="914400"/>
          </a:xfrm>
          <a:prstGeom prst="rect">
            <a:avLst/>
          </a:prstGeom>
          <a:solidFill>
            <a:schemeClr val="bg2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17C2A7-ED30-D943-ACCD-0B44E92A2761}"/>
                  </a:ext>
                </a:extLst>
              </p:cNvPr>
              <p:cNvSpPr txBox="1"/>
              <p:nvPr/>
            </p:nvSpPr>
            <p:spPr>
              <a:xfrm>
                <a:off x="5666232" y="2010522"/>
                <a:ext cx="3016018" cy="485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BinarySearch(</a:t>
                </a:r>
                <a:r>
                  <a:rPr lang="en-US" dirty="0">
                    <a:solidFill>
                      <a:srgbClr val="0070C0"/>
                    </a:solidFill>
                  </a:rPr>
                  <a:t>target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array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17C2A7-ED30-D943-ACCD-0B44E92A2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232" y="2010522"/>
                <a:ext cx="3016018" cy="485326"/>
              </a:xfrm>
              <a:prstGeom prst="rect">
                <a:avLst/>
              </a:prstGeom>
              <a:blipFill>
                <a:blip r:embed="rId4"/>
                <a:stretch>
                  <a:fillRect l="-1255" r="-418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8B7F071-1667-BA4A-B944-A1B0A4A7407B}"/>
              </a:ext>
            </a:extLst>
          </p:cNvPr>
          <p:cNvSpPr/>
          <p:nvPr/>
        </p:nvSpPr>
        <p:spPr>
          <a:xfrm>
            <a:off x="4262713" y="4628492"/>
            <a:ext cx="1205750" cy="914400"/>
          </a:xfrm>
          <a:prstGeom prst="rect">
            <a:avLst/>
          </a:prstGeom>
          <a:solidFill>
            <a:schemeClr val="bg2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AA10EB-26AB-B743-A27C-621D232B560D}"/>
              </a:ext>
            </a:extLst>
          </p:cNvPr>
          <p:cNvSpPr/>
          <p:nvPr/>
        </p:nvSpPr>
        <p:spPr>
          <a:xfrm>
            <a:off x="5177112" y="4578872"/>
            <a:ext cx="1205750" cy="914400"/>
          </a:xfrm>
          <a:prstGeom prst="rect">
            <a:avLst/>
          </a:prstGeom>
          <a:solidFill>
            <a:schemeClr val="bg2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52FCBA-A33E-734C-8720-825C18F2CFAB}"/>
              </a:ext>
            </a:extLst>
          </p:cNvPr>
          <p:cNvSpPr txBox="1"/>
          <p:nvPr/>
        </p:nvSpPr>
        <p:spPr>
          <a:xfrm>
            <a:off x="2397207" y="1722589"/>
            <a:ext cx="1009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Target: 1</a:t>
            </a:r>
            <a:r>
              <a:rPr lang="en-US" altLang="zh-CN" sz="1600" dirty="0">
                <a:highlight>
                  <a:srgbClr val="FFFF00"/>
                </a:highlight>
              </a:rPr>
              <a:t>2</a:t>
            </a:r>
            <a:endParaRPr lang="en-US" sz="16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7741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21" grpId="0"/>
      <p:bldP spid="23" grpId="0"/>
      <p:bldP spid="24" grpId="0" animBg="1"/>
      <p:bldP spid="25" grpId="0"/>
      <p:bldP spid="26" grpId="0" animBg="1"/>
      <p:bldP spid="27" grpId="0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Recursive Binary Search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2E8BC65-67F1-EC4F-A2FE-C04D2EF7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44" y="1917432"/>
            <a:ext cx="7408582" cy="4181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8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Recursive 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FECFC-606A-A740-932C-7B23C6400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5" y="2564063"/>
            <a:ext cx="4245823" cy="266715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2161E5D-F3A0-D548-82FB-99B6FB04779F}"/>
              </a:ext>
            </a:extLst>
          </p:cNvPr>
          <p:cNvSpPr txBox="1"/>
          <p:nvPr/>
        </p:nvSpPr>
        <p:spPr>
          <a:xfrm>
            <a:off x="2861040" y="2040844"/>
            <a:ext cx="1345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  <a:latin typeface="Bernard MT Condensed" panose="02050806060905020404" pitchFamily="18" charset="77"/>
                <a:cs typeface="Apple Chancery" panose="03020702040506060504" pitchFamily="66" charset="-79"/>
              </a:rPr>
              <a:t>Iterative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362D16-99CE-C443-8490-2799ABBA0E18}"/>
              </a:ext>
            </a:extLst>
          </p:cNvPr>
          <p:cNvSpPr txBox="1"/>
          <p:nvPr/>
        </p:nvSpPr>
        <p:spPr>
          <a:xfrm>
            <a:off x="7353181" y="2040842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70C0"/>
                </a:solidFill>
                <a:latin typeface="Bernard MT Condensed" panose="02050806060905020404" pitchFamily="18" charset="77"/>
                <a:cs typeface="Apple Chancery" panose="03020702040506060504" pitchFamily="66" charset="-79"/>
              </a:rPr>
              <a:t>Recursive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2FA95-FEA5-E04F-99EA-0020EF582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702" y="2564062"/>
            <a:ext cx="4725063" cy="26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6EE0D2-17EE-6142-B214-D3A1C466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275" y="2567864"/>
            <a:ext cx="2627256" cy="991998"/>
          </a:xfrm>
        </p:spPr>
        <p:txBody>
          <a:bodyPr/>
          <a:lstStyle/>
          <a:p>
            <a:r>
              <a:rPr lang="en-US" altLang="zh-CN" dirty="0"/>
              <a:t>Permutation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516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6EE0D2-17EE-6142-B214-D3A1C466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275" y="2567864"/>
            <a:ext cx="2627256" cy="991998"/>
          </a:xfrm>
        </p:spPr>
        <p:txBody>
          <a:bodyPr/>
          <a:lstStyle/>
          <a:p>
            <a:r>
              <a:rPr lang="en-US" altLang="zh-CN" dirty="0"/>
              <a:t>Sort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52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2D16ABF-E9CB-D14E-A235-63B8CC5EB9EA}"/>
              </a:ext>
            </a:extLst>
          </p:cNvPr>
          <p:cNvGrpSpPr/>
          <p:nvPr/>
        </p:nvGrpSpPr>
        <p:grpSpPr>
          <a:xfrm>
            <a:off x="436672" y="3169022"/>
            <a:ext cx="8270656" cy="1067983"/>
            <a:chOff x="261894" y="4038165"/>
            <a:chExt cx="8712480" cy="12086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1A60E4-B0AB-9E43-A8BD-8B023756D058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8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96E834-5463-384A-B4BF-34A31490BB2D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347220-E3B2-AE44-9990-DC24A042DC31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61F3D3-E85D-1643-AB5A-9FF684E854B5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2864A2-BE59-1049-A4BA-D3F87EF9C590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E8A37C-6176-AB43-B775-CB833BDAE9CC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D05814-EB86-E143-B81F-4A84E6BAE4F7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9A6319-67F6-6646-A4B5-8F2E77A45FB2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4B2E83"/>
                  </a:solidFill>
                </a:rPr>
                <a:t>1</a:t>
              </a:r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E7AF9-BB84-534D-9935-255FBFF4AE6F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7A29EF-8DF7-DE4A-A5D9-B35F15FA7998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457B24-F2FE-0741-B192-8836F9665808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0C7A7FE-EF97-BB49-8C1F-BBD7484D0AA6}"/>
                </a:ext>
              </a:extLst>
            </p:cNvPr>
            <p:cNvCxnSpPr>
              <a:cxnSpLocks/>
              <a:stCxn id="23" idx="3"/>
              <a:endCxn id="5" idx="1"/>
            </p:cNvCxnSpPr>
            <p:nvPr/>
          </p:nvCxnSpPr>
          <p:spPr>
            <a:xfrm>
              <a:off x="1014930" y="4329517"/>
              <a:ext cx="733083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2D45A8B-0DE6-6447-A6EE-94E62D376900}"/>
                </a:ext>
              </a:extLst>
            </p:cNvPr>
            <p:cNvCxnSpPr>
              <a:cxnSpLocks/>
              <a:stCxn id="18" idx="3"/>
              <a:endCxn id="6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605976-D24C-9441-81A1-2AEE10B0431A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46673C0-8D91-3E4D-BB8F-8BC32BEB76A2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79C6E9C-76A0-294E-90F2-FE7FBDC6B6EE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1AA3A87-4D9C-474A-A816-EFBA53AFA9C6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98C003E-2FF2-0349-9B20-1E5774FBCEAE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997D86-2730-3241-8E25-CE3B7110F9DA}"/>
                </a:ext>
              </a:extLst>
            </p:cNvPr>
            <p:cNvSpPr txBox="1"/>
            <p:nvPr/>
          </p:nvSpPr>
          <p:spPr>
            <a:xfrm>
              <a:off x="261894" y="4120533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B46F3BE2-2286-0B41-9BC6-4421B4ECD7AA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F9B579-CD81-B64A-87E4-493688C2FD7C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8564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46DA85E2-3611-1244-B35B-2E9C4CE722D5}"/>
              </a:ext>
            </a:extLst>
          </p:cNvPr>
          <p:cNvGrpSpPr/>
          <p:nvPr/>
        </p:nvGrpSpPr>
        <p:grpSpPr>
          <a:xfrm>
            <a:off x="618019" y="2263586"/>
            <a:ext cx="4654760" cy="1067983"/>
            <a:chOff x="560495" y="3169022"/>
            <a:chExt cx="4654760" cy="10679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1A60E4-B0AB-9E43-A8BD-8B023756D058}"/>
                </a:ext>
              </a:extLst>
            </p:cNvPr>
            <p:cNvSpPr/>
            <p:nvPr/>
          </p:nvSpPr>
          <p:spPr>
            <a:xfrm>
              <a:off x="1609136" y="3169022"/>
              <a:ext cx="561665" cy="52359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8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96E834-5463-384A-B4BF-34A31490BB2D}"/>
                </a:ext>
              </a:extLst>
            </p:cNvPr>
            <p:cNvSpPr/>
            <p:nvPr/>
          </p:nvSpPr>
          <p:spPr>
            <a:xfrm>
              <a:off x="2697265" y="3169022"/>
              <a:ext cx="561665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347220-E3B2-AE44-9990-DC24A042DC31}"/>
                </a:ext>
              </a:extLst>
            </p:cNvPr>
            <p:cNvSpPr/>
            <p:nvPr/>
          </p:nvSpPr>
          <p:spPr>
            <a:xfrm>
              <a:off x="3258929" y="3169022"/>
              <a:ext cx="152787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61F3D3-E85D-1643-AB5A-9FF684E854B5}"/>
                </a:ext>
              </a:extLst>
            </p:cNvPr>
            <p:cNvSpPr/>
            <p:nvPr/>
          </p:nvSpPr>
          <p:spPr>
            <a:xfrm>
              <a:off x="3785394" y="3169022"/>
              <a:ext cx="561665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2864A2-BE59-1049-A4BA-D3F87EF9C590}"/>
                </a:ext>
              </a:extLst>
            </p:cNvPr>
            <p:cNvSpPr/>
            <p:nvPr/>
          </p:nvSpPr>
          <p:spPr>
            <a:xfrm>
              <a:off x="4347059" y="3169022"/>
              <a:ext cx="152787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0C7A7FE-EF97-BB49-8C1F-BBD7484D0AA6}"/>
                </a:ext>
              </a:extLst>
            </p:cNvPr>
            <p:cNvCxnSpPr>
              <a:cxnSpLocks/>
              <a:stCxn id="23" idx="3"/>
              <a:endCxn id="5" idx="1"/>
            </p:cNvCxnSpPr>
            <p:nvPr/>
          </p:nvCxnSpPr>
          <p:spPr>
            <a:xfrm>
              <a:off x="1235457" y="3426471"/>
              <a:ext cx="373679" cy="4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2D45A8B-0DE6-6447-A6EE-94E62D376900}"/>
                </a:ext>
              </a:extLst>
            </p:cNvPr>
            <p:cNvCxnSpPr>
              <a:cxnSpLocks/>
              <a:stCxn id="18" idx="3"/>
              <a:endCxn id="6" idx="1"/>
            </p:cNvCxnSpPr>
            <p:nvPr/>
          </p:nvCxnSpPr>
          <p:spPr>
            <a:xfrm flipV="1">
              <a:off x="2323587" y="3426472"/>
              <a:ext cx="373678" cy="4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605976-D24C-9441-81A1-2AEE10B0431A}"/>
                </a:ext>
              </a:extLst>
            </p:cNvPr>
            <p:cNvSpPr/>
            <p:nvPr/>
          </p:nvSpPr>
          <p:spPr>
            <a:xfrm>
              <a:off x="2170800" y="3169022"/>
              <a:ext cx="152787" cy="52359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46673C0-8D91-3E4D-BB8F-8BC32BEB76A2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3411716" y="3426472"/>
              <a:ext cx="3736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997D86-2730-3241-8E25-CE3B7110F9DA}"/>
                </a:ext>
              </a:extLst>
            </p:cNvPr>
            <p:cNvSpPr txBox="1"/>
            <p:nvPr/>
          </p:nvSpPr>
          <p:spPr>
            <a:xfrm>
              <a:off x="560495" y="3241805"/>
              <a:ext cx="6749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86F66CC0-6E51-DF4B-A8A7-09C68BDEAB04}"/>
                </a:ext>
              </a:extLst>
            </p:cNvPr>
            <p:cNvCxnSpPr>
              <a:cxnSpLocks/>
            </p:cNvCxnSpPr>
            <p:nvPr/>
          </p:nvCxnSpPr>
          <p:spPr>
            <a:xfrm>
              <a:off x="4511622" y="3426472"/>
              <a:ext cx="346209" cy="45703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E70D40-A8E7-B34E-B52E-29BE7A801C38}"/>
                </a:ext>
              </a:extLst>
            </p:cNvPr>
            <p:cNvSpPr txBox="1"/>
            <p:nvPr/>
          </p:nvSpPr>
          <p:spPr>
            <a:xfrm>
              <a:off x="4500407" y="3867673"/>
              <a:ext cx="7148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534826F-19C2-DA4A-88A7-FF199B434C5F}"/>
              </a:ext>
            </a:extLst>
          </p:cNvPr>
          <p:cNvGrpSpPr/>
          <p:nvPr/>
        </p:nvGrpSpPr>
        <p:grpSpPr>
          <a:xfrm>
            <a:off x="3593872" y="4011704"/>
            <a:ext cx="4588252" cy="1067983"/>
            <a:chOff x="4555748" y="3169022"/>
            <a:chExt cx="4588252" cy="106798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9F5AC97-407A-A843-93F9-B58E05ABDFFB}"/>
                </a:ext>
              </a:extLst>
            </p:cNvPr>
            <p:cNvGrpSpPr/>
            <p:nvPr/>
          </p:nvGrpSpPr>
          <p:grpSpPr>
            <a:xfrm>
              <a:off x="5174809" y="3169022"/>
              <a:ext cx="3969191" cy="1067983"/>
              <a:chOff x="4976428" y="3169022"/>
              <a:chExt cx="3969191" cy="1067983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E8A37C-6176-AB43-B775-CB833BDAE9CC}"/>
                  </a:ext>
                </a:extLst>
              </p:cNvPr>
              <p:cNvSpPr/>
              <p:nvPr/>
            </p:nvSpPr>
            <p:spPr>
              <a:xfrm>
                <a:off x="5350106" y="3169022"/>
                <a:ext cx="561665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4B2E83"/>
                    </a:solidFill>
                  </a:rPr>
                  <a:t>9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D05814-EB86-E143-B81F-4A84E6BAE4F7}"/>
                  </a:ext>
                </a:extLst>
              </p:cNvPr>
              <p:cNvSpPr/>
              <p:nvPr/>
            </p:nvSpPr>
            <p:spPr>
              <a:xfrm>
                <a:off x="5911770" y="3169022"/>
                <a:ext cx="152787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4B2E83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9A6319-67F6-6646-A4B5-8F2E77A45FB2}"/>
                  </a:ext>
                </a:extLst>
              </p:cNvPr>
              <p:cNvSpPr/>
              <p:nvPr/>
            </p:nvSpPr>
            <p:spPr>
              <a:xfrm>
                <a:off x="6438235" y="3169022"/>
                <a:ext cx="561665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4B2E83"/>
                    </a:solidFill>
                  </a:rPr>
                  <a:t>1</a:t>
                </a:r>
                <a:endParaRPr lang="en-US" sz="2800" dirty="0">
                  <a:solidFill>
                    <a:srgbClr val="4B2E83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77E7AF9-BB84-534D-9935-255FBFF4AE6F}"/>
                  </a:ext>
                </a:extLst>
              </p:cNvPr>
              <p:cNvSpPr/>
              <p:nvPr/>
            </p:nvSpPr>
            <p:spPr>
              <a:xfrm>
                <a:off x="6999900" y="3169022"/>
                <a:ext cx="152787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4B2E83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7A29EF-8DF7-DE4A-A5D9-B35F15FA7998}"/>
                  </a:ext>
                </a:extLst>
              </p:cNvPr>
              <p:cNvSpPr/>
              <p:nvPr/>
            </p:nvSpPr>
            <p:spPr>
              <a:xfrm>
                <a:off x="7526364" y="3169022"/>
                <a:ext cx="561665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4B2E83"/>
                    </a:solidFill>
                  </a:rPr>
                  <a:t>6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4457B24-F2FE-0741-B192-8836F9665808}"/>
                  </a:ext>
                </a:extLst>
              </p:cNvPr>
              <p:cNvSpPr/>
              <p:nvPr/>
            </p:nvSpPr>
            <p:spPr>
              <a:xfrm>
                <a:off x="8089199" y="3169022"/>
                <a:ext cx="152787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4B2E83"/>
                  </a:solidFill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79C6E9C-76A0-294E-90F2-FE7FBDC6B6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6428" y="3426472"/>
                <a:ext cx="37367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1AA3A87-4D9C-474A-A816-EFBA53AFA9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2624" y="3426472"/>
                <a:ext cx="37367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C98C003E-2FF2-0349-9B20-1E5774FBC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686" y="3428890"/>
                <a:ext cx="37367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Elbow Connector 23">
                <a:extLst>
                  <a:ext uri="{FF2B5EF4-FFF2-40B4-BE49-F238E27FC236}">
                    <a16:creationId xmlns:a16="http://schemas.microsoft.com/office/drawing/2014/main" id="{B46F3BE2-2286-0B41-9BC6-4421B4ECD7AA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8241986" y="3426472"/>
                <a:ext cx="346209" cy="457030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F9B579-CD81-B64A-87E4-493688C2FD7C}"/>
                  </a:ext>
                </a:extLst>
              </p:cNvPr>
              <p:cNvSpPr txBox="1"/>
              <p:nvPr/>
            </p:nvSpPr>
            <p:spPr>
              <a:xfrm>
                <a:off x="8230771" y="3867673"/>
                <a:ext cx="71484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4B2E83"/>
                    </a:solidFill>
                  </a:rPr>
                  <a:t>null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E2CE7C-99A7-164E-8F32-6C1B37FA30AC}"/>
                </a:ext>
              </a:extLst>
            </p:cNvPr>
            <p:cNvSpPr txBox="1"/>
            <p:nvPr/>
          </p:nvSpPr>
          <p:spPr>
            <a:xfrm>
              <a:off x="4555748" y="3241805"/>
              <a:ext cx="6749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2D01BB0-317C-424C-93B5-8659F58F9A1E}"/>
              </a:ext>
            </a:extLst>
          </p:cNvPr>
          <p:cNvSpPr/>
          <p:nvPr/>
        </p:nvSpPr>
        <p:spPr>
          <a:xfrm>
            <a:off x="435686" y="1794698"/>
            <a:ext cx="5237122" cy="1634302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302AB41-E6A0-1241-84C2-EA1611A6D17C}"/>
              </a:ext>
            </a:extLst>
          </p:cNvPr>
          <p:cNvSpPr txBox="1"/>
          <p:nvPr/>
        </p:nvSpPr>
        <p:spPr>
          <a:xfrm>
            <a:off x="254427" y="521748"/>
            <a:ext cx="3479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 </a:t>
            </a:r>
            <a:r>
              <a:rPr lang="en-US" altLang="zh-CN" sz="2800" dirty="0"/>
              <a:t>Split</a:t>
            </a:r>
            <a:r>
              <a:rPr lang="zh-CN" altLang="en-US" sz="2800" dirty="0"/>
              <a:t> </a:t>
            </a:r>
            <a:r>
              <a:rPr lang="en-US" altLang="zh-CN" sz="2800" dirty="0"/>
              <a:t>into</a:t>
            </a:r>
            <a:r>
              <a:rPr lang="zh-CN" altLang="en-US" sz="2800" dirty="0"/>
              <a:t> </a:t>
            </a:r>
            <a:r>
              <a:rPr lang="en-US" altLang="zh-CN" sz="2800" dirty="0"/>
              <a:t>two</a:t>
            </a:r>
            <a:r>
              <a:rPr lang="zh-CN" altLang="en-US" sz="2800" dirty="0"/>
              <a:t> </a:t>
            </a:r>
            <a:r>
              <a:rPr lang="en-US" altLang="zh-CN" sz="2800" dirty="0"/>
              <a:t>halves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738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46DA85E2-3611-1244-B35B-2E9C4CE722D5}"/>
              </a:ext>
            </a:extLst>
          </p:cNvPr>
          <p:cNvGrpSpPr/>
          <p:nvPr/>
        </p:nvGrpSpPr>
        <p:grpSpPr>
          <a:xfrm>
            <a:off x="618019" y="2263586"/>
            <a:ext cx="4654760" cy="1067983"/>
            <a:chOff x="560495" y="3169022"/>
            <a:chExt cx="4654760" cy="10679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1A60E4-B0AB-9E43-A8BD-8B023756D058}"/>
                </a:ext>
              </a:extLst>
            </p:cNvPr>
            <p:cNvSpPr/>
            <p:nvPr/>
          </p:nvSpPr>
          <p:spPr>
            <a:xfrm>
              <a:off x="1609136" y="3169022"/>
              <a:ext cx="561665" cy="52359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2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96E834-5463-384A-B4BF-34A31490BB2D}"/>
                </a:ext>
              </a:extLst>
            </p:cNvPr>
            <p:cNvSpPr/>
            <p:nvPr/>
          </p:nvSpPr>
          <p:spPr>
            <a:xfrm>
              <a:off x="2697265" y="3169022"/>
              <a:ext cx="561665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347220-E3B2-AE44-9990-DC24A042DC31}"/>
                </a:ext>
              </a:extLst>
            </p:cNvPr>
            <p:cNvSpPr/>
            <p:nvPr/>
          </p:nvSpPr>
          <p:spPr>
            <a:xfrm>
              <a:off x="3258929" y="3169022"/>
              <a:ext cx="152787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61F3D3-E85D-1643-AB5A-9FF684E854B5}"/>
                </a:ext>
              </a:extLst>
            </p:cNvPr>
            <p:cNvSpPr/>
            <p:nvPr/>
          </p:nvSpPr>
          <p:spPr>
            <a:xfrm>
              <a:off x="3785394" y="3169022"/>
              <a:ext cx="561665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2864A2-BE59-1049-A4BA-D3F87EF9C590}"/>
                </a:ext>
              </a:extLst>
            </p:cNvPr>
            <p:cNvSpPr/>
            <p:nvPr/>
          </p:nvSpPr>
          <p:spPr>
            <a:xfrm>
              <a:off x="4347059" y="3169022"/>
              <a:ext cx="152787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0C7A7FE-EF97-BB49-8C1F-BBD7484D0AA6}"/>
                </a:ext>
              </a:extLst>
            </p:cNvPr>
            <p:cNvCxnSpPr>
              <a:cxnSpLocks/>
              <a:stCxn id="23" idx="3"/>
              <a:endCxn id="5" idx="1"/>
            </p:cNvCxnSpPr>
            <p:nvPr/>
          </p:nvCxnSpPr>
          <p:spPr>
            <a:xfrm>
              <a:off x="1235457" y="3426471"/>
              <a:ext cx="373679" cy="4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2D45A8B-0DE6-6447-A6EE-94E62D376900}"/>
                </a:ext>
              </a:extLst>
            </p:cNvPr>
            <p:cNvCxnSpPr>
              <a:cxnSpLocks/>
              <a:stCxn id="18" idx="3"/>
              <a:endCxn id="6" idx="1"/>
            </p:cNvCxnSpPr>
            <p:nvPr/>
          </p:nvCxnSpPr>
          <p:spPr>
            <a:xfrm flipV="1">
              <a:off x="2323587" y="3426472"/>
              <a:ext cx="373678" cy="4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605976-D24C-9441-81A1-2AEE10B0431A}"/>
                </a:ext>
              </a:extLst>
            </p:cNvPr>
            <p:cNvSpPr/>
            <p:nvPr/>
          </p:nvSpPr>
          <p:spPr>
            <a:xfrm>
              <a:off x="2170800" y="3169022"/>
              <a:ext cx="152787" cy="52359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46673C0-8D91-3E4D-BB8F-8BC32BEB76A2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3411716" y="3426472"/>
              <a:ext cx="3736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997D86-2730-3241-8E25-CE3B7110F9DA}"/>
                </a:ext>
              </a:extLst>
            </p:cNvPr>
            <p:cNvSpPr txBox="1"/>
            <p:nvPr/>
          </p:nvSpPr>
          <p:spPr>
            <a:xfrm>
              <a:off x="560495" y="3241805"/>
              <a:ext cx="6749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86F66CC0-6E51-DF4B-A8A7-09C68BDEAB04}"/>
                </a:ext>
              </a:extLst>
            </p:cNvPr>
            <p:cNvCxnSpPr>
              <a:cxnSpLocks/>
            </p:cNvCxnSpPr>
            <p:nvPr/>
          </p:nvCxnSpPr>
          <p:spPr>
            <a:xfrm>
              <a:off x="4511622" y="3426472"/>
              <a:ext cx="346209" cy="45703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E70D40-A8E7-B34E-B52E-29BE7A801C38}"/>
                </a:ext>
              </a:extLst>
            </p:cNvPr>
            <p:cNvSpPr txBox="1"/>
            <p:nvPr/>
          </p:nvSpPr>
          <p:spPr>
            <a:xfrm>
              <a:off x="4500407" y="3867673"/>
              <a:ext cx="7148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534826F-19C2-DA4A-88A7-FF199B434C5F}"/>
              </a:ext>
            </a:extLst>
          </p:cNvPr>
          <p:cNvGrpSpPr/>
          <p:nvPr/>
        </p:nvGrpSpPr>
        <p:grpSpPr>
          <a:xfrm>
            <a:off x="3593872" y="4011704"/>
            <a:ext cx="4588252" cy="1067983"/>
            <a:chOff x="4555748" y="3169022"/>
            <a:chExt cx="4588252" cy="106798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9F5AC97-407A-A843-93F9-B58E05ABDFFB}"/>
                </a:ext>
              </a:extLst>
            </p:cNvPr>
            <p:cNvGrpSpPr/>
            <p:nvPr/>
          </p:nvGrpSpPr>
          <p:grpSpPr>
            <a:xfrm>
              <a:off x="5174809" y="3169022"/>
              <a:ext cx="3969191" cy="1067983"/>
              <a:chOff x="4976428" y="3169022"/>
              <a:chExt cx="3969191" cy="1067983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E8A37C-6176-AB43-B775-CB833BDAE9CC}"/>
                  </a:ext>
                </a:extLst>
              </p:cNvPr>
              <p:cNvSpPr/>
              <p:nvPr/>
            </p:nvSpPr>
            <p:spPr>
              <a:xfrm>
                <a:off x="5350106" y="3169022"/>
                <a:ext cx="561665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4B2E83"/>
                    </a:solidFill>
                  </a:rPr>
                  <a:t>9</a:t>
                </a:r>
                <a:endParaRPr lang="en-US" sz="2800" dirty="0">
                  <a:solidFill>
                    <a:srgbClr val="4B2E83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D05814-EB86-E143-B81F-4A84E6BAE4F7}"/>
                  </a:ext>
                </a:extLst>
              </p:cNvPr>
              <p:cNvSpPr/>
              <p:nvPr/>
            </p:nvSpPr>
            <p:spPr>
              <a:xfrm>
                <a:off x="5911770" y="3169022"/>
                <a:ext cx="152787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4B2E83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9A6319-67F6-6646-A4B5-8F2E77A45FB2}"/>
                  </a:ext>
                </a:extLst>
              </p:cNvPr>
              <p:cNvSpPr/>
              <p:nvPr/>
            </p:nvSpPr>
            <p:spPr>
              <a:xfrm>
                <a:off x="6438235" y="3169022"/>
                <a:ext cx="561665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4B2E83"/>
                    </a:solidFill>
                  </a:rPr>
                  <a:t>1</a:t>
                </a:r>
                <a:endParaRPr lang="en-US" sz="2800" dirty="0">
                  <a:solidFill>
                    <a:srgbClr val="4B2E83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77E7AF9-BB84-534D-9935-255FBFF4AE6F}"/>
                  </a:ext>
                </a:extLst>
              </p:cNvPr>
              <p:cNvSpPr/>
              <p:nvPr/>
            </p:nvSpPr>
            <p:spPr>
              <a:xfrm>
                <a:off x="6999900" y="3169022"/>
                <a:ext cx="152787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4B2E83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7A29EF-8DF7-DE4A-A5D9-B35F15FA7998}"/>
                  </a:ext>
                </a:extLst>
              </p:cNvPr>
              <p:cNvSpPr/>
              <p:nvPr/>
            </p:nvSpPr>
            <p:spPr>
              <a:xfrm>
                <a:off x="7526364" y="3169022"/>
                <a:ext cx="561665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4B2E83"/>
                    </a:solidFill>
                  </a:rPr>
                  <a:t>6</a:t>
                </a:r>
                <a:endParaRPr lang="en-US" sz="2800" dirty="0">
                  <a:solidFill>
                    <a:srgbClr val="4B2E83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4457B24-F2FE-0741-B192-8836F9665808}"/>
                  </a:ext>
                </a:extLst>
              </p:cNvPr>
              <p:cNvSpPr/>
              <p:nvPr/>
            </p:nvSpPr>
            <p:spPr>
              <a:xfrm>
                <a:off x="8089199" y="3169022"/>
                <a:ext cx="152787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4B2E83"/>
                  </a:solidFill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79C6E9C-76A0-294E-90F2-FE7FBDC6B6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6428" y="3426472"/>
                <a:ext cx="37367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1AA3A87-4D9C-474A-A816-EFBA53AFA9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2624" y="3426472"/>
                <a:ext cx="37367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C98C003E-2FF2-0349-9B20-1E5774FBC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686" y="3428890"/>
                <a:ext cx="37367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Elbow Connector 23">
                <a:extLst>
                  <a:ext uri="{FF2B5EF4-FFF2-40B4-BE49-F238E27FC236}">
                    <a16:creationId xmlns:a16="http://schemas.microsoft.com/office/drawing/2014/main" id="{B46F3BE2-2286-0B41-9BC6-4421B4ECD7AA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8241986" y="3426472"/>
                <a:ext cx="346209" cy="457030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F9B579-CD81-B64A-87E4-493688C2FD7C}"/>
                  </a:ext>
                </a:extLst>
              </p:cNvPr>
              <p:cNvSpPr txBox="1"/>
              <p:nvPr/>
            </p:nvSpPr>
            <p:spPr>
              <a:xfrm>
                <a:off x="8230771" y="3867673"/>
                <a:ext cx="71484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4B2E83"/>
                    </a:solidFill>
                  </a:rPr>
                  <a:t>null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E2CE7C-99A7-164E-8F32-6C1B37FA30AC}"/>
                </a:ext>
              </a:extLst>
            </p:cNvPr>
            <p:cNvSpPr txBox="1"/>
            <p:nvPr/>
          </p:nvSpPr>
          <p:spPr>
            <a:xfrm>
              <a:off x="4555748" y="3241805"/>
              <a:ext cx="6749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2D01BB0-317C-424C-93B5-8659F58F9A1E}"/>
              </a:ext>
            </a:extLst>
          </p:cNvPr>
          <p:cNvSpPr/>
          <p:nvPr/>
        </p:nvSpPr>
        <p:spPr>
          <a:xfrm>
            <a:off x="435686" y="1794698"/>
            <a:ext cx="5237122" cy="1634302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574E73-E124-3C4C-BE4E-C97F52F91F14}"/>
              </a:ext>
            </a:extLst>
          </p:cNvPr>
          <p:cNvSpPr/>
          <p:nvPr/>
        </p:nvSpPr>
        <p:spPr>
          <a:xfrm>
            <a:off x="3206215" y="3686450"/>
            <a:ext cx="5237122" cy="1634302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E84216-B726-9D4C-B6FE-C263DEF2DFDA}"/>
              </a:ext>
            </a:extLst>
          </p:cNvPr>
          <p:cNvSpPr txBox="1"/>
          <p:nvPr/>
        </p:nvSpPr>
        <p:spPr>
          <a:xfrm>
            <a:off x="254427" y="521748"/>
            <a:ext cx="2908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2.</a:t>
            </a:r>
            <a:r>
              <a:rPr lang="zh-CN" altLang="en-US" sz="2800" dirty="0"/>
              <a:t> </a:t>
            </a:r>
            <a:r>
              <a:rPr lang="en-US" altLang="zh-CN" sz="2800" dirty="0"/>
              <a:t>Sort</a:t>
            </a:r>
            <a:r>
              <a:rPr lang="zh-CN" altLang="en-US" sz="2800" dirty="0"/>
              <a:t> </a:t>
            </a:r>
            <a:r>
              <a:rPr lang="en-US" altLang="zh-CN" sz="2800" dirty="0"/>
              <a:t>both</a:t>
            </a:r>
            <a:r>
              <a:rPr lang="zh-CN" altLang="en-US" sz="2800" dirty="0"/>
              <a:t> </a:t>
            </a:r>
            <a:r>
              <a:rPr lang="en-US" altLang="zh-CN" sz="2800" dirty="0"/>
              <a:t>halves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9608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46DA85E2-3611-1244-B35B-2E9C4CE722D5}"/>
              </a:ext>
            </a:extLst>
          </p:cNvPr>
          <p:cNvGrpSpPr/>
          <p:nvPr/>
        </p:nvGrpSpPr>
        <p:grpSpPr>
          <a:xfrm>
            <a:off x="618019" y="2263586"/>
            <a:ext cx="4654760" cy="1067983"/>
            <a:chOff x="560495" y="3169022"/>
            <a:chExt cx="4654760" cy="10679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1A60E4-B0AB-9E43-A8BD-8B023756D058}"/>
                </a:ext>
              </a:extLst>
            </p:cNvPr>
            <p:cNvSpPr/>
            <p:nvPr/>
          </p:nvSpPr>
          <p:spPr>
            <a:xfrm>
              <a:off x="1609136" y="3169022"/>
              <a:ext cx="561665" cy="52359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2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96E834-5463-384A-B4BF-34A31490BB2D}"/>
                </a:ext>
              </a:extLst>
            </p:cNvPr>
            <p:cNvSpPr/>
            <p:nvPr/>
          </p:nvSpPr>
          <p:spPr>
            <a:xfrm>
              <a:off x="2697265" y="3169022"/>
              <a:ext cx="561665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347220-E3B2-AE44-9990-DC24A042DC31}"/>
                </a:ext>
              </a:extLst>
            </p:cNvPr>
            <p:cNvSpPr/>
            <p:nvPr/>
          </p:nvSpPr>
          <p:spPr>
            <a:xfrm>
              <a:off x="3258929" y="3169022"/>
              <a:ext cx="152787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61F3D3-E85D-1643-AB5A-9FF684E854B5}"/>
                </a:ext>
              </a:extLst>
            </p:cNvPr>
            <p:cNvSpPr/>
            <p:nvPr/>
          </p:nvSpPr>
          <p:spPr>
            <a:xfrm>
              <a:off x="3785394" y="3169022"/>
              <a:ext cx="561665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2864A2-BE59-1049-A4BA-D3F87EF9C590}"/>
                </a:ext>
              </a:extLst>
            </p:cNvPr>
            <p:cNvSpPr/>
            <p:nvPr/>
          </p:nvSpPr>
          <p:spPr>
            <a:xfrm>
              <a:off x="4347059" y="3169022"/>
              <a:ext cx="152787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0C7A7FE-EF97-BB49-8C1F-BBD7484D0AA6}"/>
                </a:ext>
              </a:extLst>
            </p:cNvPr>
            <p:cNvCxnSpPr>
              <a:cxnSpLocks/>
              <a:stCxn id="23" idx="3"/>
              <a:endCxn id="5" idx="1"/>
            </p:cNvCxnSpPr>
            <p:nvPr/>
          </p:nvCxnSpPr>
          <p:spPr>
            <a:xfrm>
              <a:off x="1235457" y="3426471"/>
              <a:ext cx="373679" cy="4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2D45A8B-0DE6-6447-A6EE-94E62D376900}"/>
                </a:ext>
              </a:extLst>
            </p:cNvPr>
            <p:cNvCxnSpPr>
              <a:cxnSpLocks/>
              <a:stCxn id="18" idx="3"/>
              <a:endCxn id="6" idx="1"/>
            </p:cNvCxnSpPr>
            <p:nvPr/>
          </p:nvCxnSpPr>
          <p:spPr>
            <a:xfrm flipV="1">
              <a:off x="2323587" y="3426472"/>
              <a:ext cx="373678" cy="4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605976-D24C-9441-81A1-2AEE10B0431A}"/>
                </a:ext>
              </a:extLst>
            </p:cNvPr>
            <p:cNvSpPr/>
            <p:nvPr/>
          </p:nvSpPr>
          <p:spPr>
            <a:xfrm>
              <a:off x="2170800" y="3169022"/>
              <a:ext cx="152787" cy="52359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46673C0-8D91-3E4D-BB8F-8BC32BEB76A2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3411716" y="3426472"/>
              <a:ext cx="3736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997D86-2730-3241-8E25-CE3B7110F9DA}"/>
                </a:ext>
              </a:extLst>
            </p:cNvPr>
            <p:cNvSpPr txBox="1"/>
            <p:nvPr/>
          </p:nvSpPr>
          <p:spPr>
            <a:xfrm>
              <a:off x="560495" y="3241805"/>
              <a:ext cx="6749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86F66CC0-6E51-DF4B-A8A7-09C68BDEAB04}"/>
                </a:ext>
              </a:extLst>
            </p:cNvPr>
            <p:cNvCxnSpPr>
              <a:cxnSpLocks/>
            </p:cNvCxnSpPr>
            <p:nvPr/>
          </p:nvCxnSpPr>
          <p:spPr>
            <a:xfrm>
              <a:off x="4511622" y="3426472"/>
              <a:ext cx="346209" cy="45703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E70D40-A8E7-B34E-B52E-29BE7A801C38}"/>
                </a:ext>
              </a:extLst>
            </p:cNvPr>
            <p:cNvSpPr txBox="1"/>
            <p:nvPr/>
          </p:nvSpPr>
          <p:spPr>
            <a:xfrm>
              <a:off x="4500407" y="3867673"/>
              <a:ext cx="7148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534826F-19C2-DA4A-88A7-FF199B434C5F}"/>
              </a:ext>
            </a:extLst>
          </p:cNvPr>
          <p:cNvGrpSpPr/>
          <p:nvPr/>
        </p:nvGrpSpPr>
        <p:grpSpPr>
          <a:xfrm>
            <a:off x="3593872" y="4011704"/>
            <a:ext cx="4588252" cy="1067983"/>
            <a:chOff x="4555748" y="3169022"/>
            <a:chExt cx="4588252" cy="106798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9F5AC97-407A-A843-93F9-B58E05ABDFFB}"/>
                </a:ext>
              </a:extLst>
            </p:cNvPr>
            <p:cNvGrpSpPr/>
            <p:nvPr/>
          </p:nvGrpSpPr>
          <p:grpSpPr>
            <a:xfrm>
              <a:off x="5174809" y="3169022"/>
              <a:ext cx="3969191" cy="1067983"/>
              <a:chOff x="4976428" y="3169022"/>
              <a:chExt cx="3969191" cy="1067983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E8A37C-6176-AB43-B775-CB833BDAE9CC}"/>
                  </a:ext>
                </a:extLst>
              </p:cNvPr>
              <p:cNvSpPr/>
              <p:nvPr/>
            </p:nvSpPr>
            <p:spPr>
              <a:xfrm>
                <a:off x="5350106" y="3169022"/>
                <a:ext cx="561665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1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D05814-EB86-E143-B81F-4A84E6BAE4F7}"/>
                  </a:ext>
                </a:extLst>
              </p:cNvPr>
              <p:cNvSpPr/>
              <p:nvPr/>
            </p:nvSpPr>
            <p:spPr>
              <a:xfrm>
                <a:off x="5911770" y="3169022"/>
                <a:ext cx="152787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4B2E83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9A6319-67F6-6646-A4B5-8F2E77A45FB2}"/>
                  </a:ext>
                </a:extLst>
              </p:cNvPr>
              <p:cNvSpPr/>
              <p:nvPr/>
            </p:nvSpPr>
            <p:spPr>
              <a:xfrm>
                <a:off x="6438235" y="3169022"/>
                <a:ext cx="561665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6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77E7AF9-BB84-534D-9935-255FBFF4AE6F}"/>
                  </a:ext>
                </a:extLst>
              </p:cNvPr>
              <p:cNvSpPr/>
              <p:nvPr/>
            </p:nvSpPr>
            <p:spPr>
              <a:xfrm>
                <a:off x="6999900" y="3169022"/>
                <a:ext cx="152787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4B2E83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7A29EF-8DF7-DE4A-A5D9-B35F15FA7998}"/>
                  </a:ext>
                </a:extLst>
              </p:cNvPr>
              <p:cNvSpPr/>
              <p:nvPr/>
            </p:nvSpPr>
            <p:spPr>
              <a:xfrm>
                <a:off x="7526364" y="3169022"/>
                <a:ext cx="561665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9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4457B24-F2FE-0741-B192-8836F9665808}"/>
                  </a:ext>
                </a:extLst>
              </p:cNvPr>
              <p:cNvSpPr/>
              <p:nvPr/>
            </p:nvSpPr>
            <p:spPr>
              <a:xfrm>
                <a:off x="8089199" y="3169022"/>
                <a:ext cx="152787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4B2E83"/>
                  </a:solidFill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79C6E9C-76A0-294E-90F2-FE7FBDC6B6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6428" y="3426472"/>
                <a:ext cx="37367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1AA3A87-4D9C-474A-A816-EFBA53AFA9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2624" y="3426472"/>
                <a:ext cx="37367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C98C003E-2FF2-0349-9B20-1E5774FBC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686" y="3428890"/>
                <a:ext cx="37367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Elbow Connector 23">
                <a:extLst>
                  <a:ext uri="{FF2B5EF4-FFF2-40B4-BE49-F238E27FC236}">
                    <a16:creationId xmlns:a16="http://schemas.microsoft.com/office/drawing/2014/main" id="{B46F3BE2-2286-0B41-9BC6-4421B4ECD7AA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8241986" y="3426472"/>
                <a:ext cx="346209" cy="457030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F9B579-CD81-B64A-87E4-493688C2FD7C}"/>
                  </a:ext>
                </a:extLst>
              </p:cNvPr>
              <p:cNvSpPr txBox="1"/>
              <p:nvPr/>
            </p:nvSpPr>
            <p:spPr>
              <a:xfrm>
                <a:off x="8230771" y="3867673"/>
                <a:ext cx="71484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4B2E83"/>
                    </a:solidFill>
                  </a:rPr>
                  <a:t>null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E2CE7C-99A7-164E-8F32-6C1B37FA30AC}"/>
                </a:ext>
              </a:extLst>
            </p:cNvPr>
            <p:cNvSpPr txBox="1"/>
            <p:nvPr/>
          </p:nvSpPr>
          <p:spPr>
            <a:xfrm>
              <a:off x="4555748" y="3241805"/>
              <a:ext cx="6749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5574E73-E124-3C4C-BE4E-C97F52F91F14}"/>
              </a:ext>
            </a:extLst>
          </p:cNvPr>
          <p:cNvSpPr/>
          <p:nvPr/>
        </p:nvSpPr>
        <p:spPr>
          <a:xfrm>
            <a:off x="3206215" y="3686450"/>
            <a:ext cx="5237122" cy="1634302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353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46DA85E2-3611-1244-B35B-2E9C4CE722D5}"/>
              </a:ext>
            </a:extLst>
          </p:cNvPr>
          <p:cNvGrpSpPr/>
          <p:nvPr/>
        </p:nvGrpSpPr>
        <p:grpSpPr>
          <a:xfrm>
            <a:off x="618019" y="2263586"/>
            <a:ext cx="4654760" cy="1067983"/>
            <a:chOff x="560495" y="3169022"/>
            <a:chExt cx="4654760" cy="10679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1A60E4-B0AB-9E43-A8BD-8B023756D058}"/>
                </a:ext>
              </a:extLst>
            </p:cNvPr>
            <p:cNvSpPr/>
            <p:nvPr/>
          </p:nvSpPr>
          <p:spPr>
            <a:xfrm>
              <a:off x="1609136" y="3169022"/>
              <a:ext cx="561665" cy="52359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2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96E834-5463-384A-B4BF-34A31490BB2D}"/>
                </a:ext>
              </a:extLst>
            </p:cNvPr>
            <p:cNvSpPr/>
            <p:nvPr/>
          </p:nvSpPr>
          <p:spPr>
            <a:xfrm>
              <a:off x="2697265" y="3169022"/>
              <a:ext cx="561665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347220-E3B2-AE44-9990-DC24A042DC31}"/>
                </a:ext>
              </a:extLst>
            </p:cNvPr>
            <p:cNvSpPr/>
            <p:nvPr/>
          </p:nvSpPr>
          <p:spPr>
            <a:xfrm>
              <a:off x="3258929" y="3169022"/>
              <a:ext cx="152787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61F3D3-E85D-1643-AB5A-9FF684E854B5}"/>
                </a:ext>
              </a:extLst>
            </p:cNvPr>
            <p:cNvSpPr/>
            <p:nvPr/>
          </p:nvSpPr>
          <p:spPr>
            <a:xfrm>
              <a:off x="3785394" y="3169022"/>
              <a:ext cx="561665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2864A2-BE59-1049-A4BA-D3F87EF9C590}"/>
                </a:ext>
              </a:extLst>
            </p:cNvPr>
            <p:cNvSpPr/>
            <p:nvPr/>
          </p:nvSpPr>
          <p:spPr>
            <a:xfrm>
              <a:off x="4347059" y="3169022"/>
              <a:ext cx="152787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0C7A7FE-EF97-BB49-8C1F-BBD7484D0AA6}"/>
                </a:ext>
              </a:extLst>
            </p:cNvPr>
            <p:cNvCxnSpPr>
              <a:cxnSpLocks/>
              <a:stCxn id="23" idx="3"/>
              <a:endCxn id="5" idx="1"/>
            </p:cNvCxnSpPr>
            <p:nvPr/>
          </p:nvCxnSpPr>
          <p:spPr>
            <a:xfrm>
              <a:off x="1235457" y="3426471"/>
              <a:ext cx="373679" cy="4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2D45A8B-0DE6-6447-A6EE-94E62D376900}"/>
                </a:ext>
              </a:extLst>
            </p:cNvPr>
            <p:cNvCxnSpPr>
              <a:cxnSpLocks/>
              <a:stCxn id="18" idx="3"/>
              <a:endCxn id="6" idx="1"/>
            </p:cNvCxnSpPr>
            <p:nvPr/>
          </p:nvCxnSpPr>
          <p:spPr>
            <a:xfrm flipV="1">
              <a:off x="2323587" y="3426472"/>
              <a:ext cx="373678" cy="4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605976-D24C-9441-81A1-2AEE10B0431A}"/>
                </a:ext>
              </a:extLst>
            </p:cNvPr>
            <p:cNvSpPr/>
            <p:nvPr/>
          </p:nvSpPr>
          <p:spPr>
            <a:xfrm>
              <a:off x="2170800" y="3169022"/>
              <a:ext cx="152787" cy="52359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46673C0-8D91-3E4D-BB8F-8BC32BEB76A2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3411716" y="3426472"/>
              <a:ext cx="3736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997D86-2730-3241-8E25-CE3B7110F9DA}"/>
                </a:ext>
              </a:extLst>
            </p:cNvPr>
            <p:cNvSpPr txBox="1"/>
            <p:nvPr/>
          </p:nvSpPr>
          <p:spPr>
            <a:xfrm>
              <a:off x="560495" y="3241805"/>
              <a:ext cx="6749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86F66CC0-6E51-DF4B-A8A7-09C68BDEAB04}"/>
                </a:ext>
              </a:extLst>
            </p:cNvPr>
            <p:cNvCxnSpPr>
              <a:cxnSpLocks/>
            </p:cNvCxnSpPr>
            <p:nvPr/>
          </p:nvCxnSpPr>
          <p:spPr>
            <a:xfrm>
              <a:off x="4511622" y="3426472"/>
              <a:ext cx="346209" cy="45703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E70D40-A8E7-B34E-B52E-29BE7A801C38}"/>
                </a:ext>
              </a:extLst>
            </p:cNvPr>
            <p:cNvSpPr txBox="1"/>
            <p:nvPr/>
          </p:nvSpPr>
          <p:spPr>
            <a:xfrm>
              <a:off x="4500407" y="3867673"/>
              <a:ext cx="7148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534826F-19C2-DA4A-88A7-FF199B434C5F}"/>
              </a:ext>
            </a:extLst>
          </p:cNvPr>
          <p:cNvGrpSpPr/>
          <p:nvPr/>
        </p:nvGrpSpPr>
        <p:grpSpPr>
          <a:xfrm>
            <a:off x="3593872" y="4011704"/>
            <a:ext cx="4588252" cy="1067983"/>
            <a:chOff x="4555748" y="3169022"/>
            <a:chExt cx="4588252" cy="106798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9F5AC97-407A-A843-93F9-B58E05ABDFFB}"/>
                </a:ext>
              </a:extLst>
            </p:cNvPr>
            <p:cNvGrpSpPr/>
            <p:nvPr/>
          </p:nvGrpSpPr>
          <p:grpSpPr>
            <a:xfrm>
              <a:off x="5174809" y="3169022"/>
              <a:ext cx="3969191" cy="1067983"/>
              <a:chOff x="4976428" y="3169022"/>
              <a:chExt cx="3969191" cy="1067983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E8A37C-6176-AB43-B775-CB833BDAE9CC}"/>
                  </a:ext>
                </a:extLst>
              </p:cNvPr>
              <p:cNvSpPr/>
              <p:nvPr/>
            </p:nvSpPr>
            <p:spPr>
              <a:xfrm>
                <a:off x="5350106" y="3169022"/>
                <a:ext cx="561665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1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D05814-EB86-E143-B81F-4A84E6BAE4F7}"/>
                  </a:ext>
                </a:extLst>
              </p:cNvPr>
              <p:cNvSpPr/>
              <p:nvPr/>
            </p:nvSpPr>
            <p:spPr>
              <a:xfrm>
                <a:off x="5911770" y="3169022"/>
                <a:ext cx="152787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4B2E83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9A6319-67F6-6646-A4B5-8F2E77A45FB2}"/>
                  </a:ext>
                </a:extLst>
              </p:cNvPr>
              <p:cNvSpPr/>
              <p:nvPr/>
            </p:nvSpPr>
            <p:spPr>
              <a:xfrm>
                <a:off x="6438235" y="3169022"/>
                <a:ext cx="561665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6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77E7AF9-BB84-534D-9935-255FBFF4AE6F}"/>
                  </a:ext>
                </a:extLst>
              </p:cNvPr>
              <p:cNvSpPr/>
              <p:nvPr/>
            </p:nvSpPr>
            <p:spPr>
              <a:xfrm>
                <a:off x="6999900" y="3169022"/>
                <a:ext cx="152787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4B2E83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7A29EF-8DF7-DE4A-A5D9-B35F15FA7998}"/>
                  </a:ext>
                </a:extLst>
              </p:cNvPr>
              <p:cNvSpPr/>
              <p:nvPr/>
            </p:nvSpPr>
            <p:spPr>
              <a:xfrm>
                <a:off x="7526364" y="3169022"/>
                <a:ext cx="561665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9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4457B24-F2FE-0741-B192-8836F9665808}"/>
                  </a:ext>
                </a:extLst>
              </p:cNvPr>
              <p:cNvSpPr/>
              <p:nvPr/>
            </p:nvSpPr>
            <p:spPr>
              <a:xfrm>
                <a:off x="8089199" y="3169022"/>
                <a:ext cx="152787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4B2E83"/>
                  </a:solidFill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79C6E9C-76A0-294E-90F2-FE7FBDC6B6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6428" y="3426472"/>
                <a:ext cx="37367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1AA3A87-4D9C-474A-A816-EFBA53AFA9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2624" y="3426472"/>
                <a:ext cx="37367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C98C003E-2FF2-0349-9B20-1E5774FBC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686" y="3428890"/>
                <a:ext cx="37367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Elbow Connector 23">
                <a:extLst>
                  <a:ext uri="{FF2B5EF4-FFF2-40B4-BE49-F238E27FC236}">
                    <a16:creationId xmlns:a16="http://schemas.microsoft.com/office/drawing/2014/main" id="{B46F3BE2-2286-0B41-9BC6-4421B4ECD7AA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8241986" y="3426472"/>
                <a:ext cx="346209" cy="457030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F9B579-CD81-B64A-87E4-493688C2FD7C}"/>
                  </a:ext>
                </a:extLst>
              </p:cNvPr>
              <p:cNvSpPr txBox="1"/>
              <p:nvPr/>
            </p:nvSpPr>
            <p:spPr>
              <a:xfrm>
                <a:off x="8230771" y="3867673"/>
                <a:ext cx="71484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4B2E83"/>
                    </a:solidFill>
                  </a:rPr>
                  <a:t>null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E2CE7C-99A7-164E-8F32-6C1B37FA30AC}"/>
                </a:ext>
              </a:extLst>
            </p:cNvPr>
            <p:cNvSpPr txBox="1"/>
            <p:nvPr/>
          </p:nvSpPr>
          <p:spPr>
            <a:xfrm>
              <a:off x="4555748" y="3241805"/>
              <a:ext cx="6749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5574E73-E124-3C4C-BE4E-C97F52F91F14}"/>
              </a:ext>
            </a:extLst>
          </p:cNvPr>
          <p:cNvSpPr/>
          <p:nvPr/>
        </p:nvSpPr>
        <p:spPr>
          <a:xfrm>
            <a:off x="3206215" y="3686450"/>
            <a:ext cx="5237122" cy="1634302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243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46DA85E2-3611-1244-B35B-2E9C4CE722D5}"/>
              </a:ext>
            </a:extLst>
          </p:cNvPr>
          <p:cNvGrpSpPr/>
          <p:nvPr/>
        </p:nvGrpSpPr>
        <p:grpSpPr>
          <a:xfrm>
            <a:off x="2277874" y="2029767"/>
            <a:ext cx="4654760" cy="1067983"/>
            <a:chOff x="560495" y="3169022"/>
            <a:chExt cx="4654760" cy="10679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1A60E4-B0AB-9E43-A8BD-8B023756D058}"/>
                </a:ext>
              </a:extLst>
            </p:cNvPr>
            <p:cNvSpPr/>
            <p:nvPr/>
          </p:nvSpPr>
          <p:spPr>
            <a:xfrm>
              <a:off x="1609136" y="3169022"/>
              <a:ext cx="561665" cy="52359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2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96E834-5463-384A-B4BF-34A31490BB2D}"/>
                </a:ext>
              </a:extLst>
            </p:cNvPr>
            <p:cNvSpPr/>
            <p:nvPr/>
          </p:nvSpPr>
          <p:spPr>
            <a:xfrm>
              <a:off x="2697265" y="3169022"/>
              <a:ext cx="561665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347220-E3B2-AE44-9990-DC24A042DC31}"/>
                </a:ext>
              </a:extLst>
            </p:cNvPr>
            <p:cNvSpPr/>
            <p:nvPr/>
          </p:nvSpPr>
          <p:spPr>
            <a:xfrm>
              <a:off x="3258929" y="3169022"/>
              <a:ext cx="152787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61F3D3-E85D-1643-AB5A-9FF684E854B5}"/>
                </a:ext>
              </a:extLst>
            </p:cNvPr>
            <p:cNvSpPr/>
            <p:nvPr/>
          </p:nvSpPr>
          <p:spPr>
            <a:xfrm>
              <a:off x="3785394" y="3169022"/>
              <a:ext cx="561665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2864A2-BE59-1049-A4BA-D3F87EF9C590}"/>
                </a:ext>
              </a:extLst>
            </p:cNvPr>
            <p:cNvSpPr/>
            <p:nvPr/>
          </p:nvSpPr>
          <p:spPr>
            <a:xfrm>
              <a:off x="4347059" y="3169022"/>
              <a:ext cx="152787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0C7A7FE-EF97-BB49-8C1F-BBD7484D0AA6}"/>
                </a:ext>
              </a:extLst>
            </p:cNvPr>
            <p:cNvCxnSpPr>
              <a:cxnSpLocks/>
              <a:stCxn id="23" idx="3"/>
              <a:endCxn id="5" idx="1"/>
            </p:cNvCxnSpPr>
            <p:nvPr/>
          </p:nvCxnSpPr>
          <p:spPr>
            <a:xfrm>
              <a:off x="1235457" y="3426471"/>
              <a:ext cx="373679" cy="4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2D45A8B-0DE6-6447-A6EE-94E62D376900}"/>
                </a:ext>
              </a:extLst>
            </p:cNvPr>
            <p:cNvCxnSpPr>
              <a:cxnSpLocks/>
              <a:stCxn id="18" idx="3"/>
              <a:endCxn id="6" idx="1"/>
            </p:cNvCxnSpPr>
            <p:nvPr/>
          </p:nvCxnSpPr>
          <p:spPr>
            <a:xfrm flipV="1">
              <a:off x="2323587" y="3426472"/>
              <a:ext cx="373678" cy="4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605976-D24C-9441-81A1-2AEE10B0431A}"/>
                </a:ext>
              </a:extLst>
            </p:cNvPr>
            <p:cNvSpPr/>
            <p:nvPr/>
          </p:nvSpPr>
          <p:spPr>
            <a:xfrm>
              <a:off x="2170800" y="3169022"/>
              <a:ext cx="152787" cy="52359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46673C0-8D91-3E4D-BB8F-8BC32BEB76A2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3411716" y="3426472"/>
              <a:ext cx="3736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997D86-2730-3241-8E25-CE3B7110F9DA}"/>
                </a:ext>
              </a:extLst>
            </p:cNvPr>
            <p:cNvSpPr txBox="1"/>
            <p:nvPr/>
          </p:nvSpPr>
          <p:spPr>
            <a:xfrm>
              <a:off x="560495" y="3241805"/>
              <a:ext cx="6749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86F66CC0-6E51-DF4B-A8A7-09C68BDEAB04}"/>
                </a:ext>
              </a:extLst>
            </p:cNvPr>
            <p:cNvCxnSpPr>
              <a:cxnSpLocks/>
            </p:cNvCxnSpPr>
            <p:nvPr/>
          </p:nvCxnSpPr>
          <p:spPr>
            <a:xfrm>
              <a:off x="4511622" y="3426472"/>
              <a:ext cx="346209" cy="45703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E70D40-A8E7-B34E-B52E-29BE7A801C38}"/>
                </a:ext>
              </a:extLst>
            </p:cNvPr>
            <p:cNvSpPr txBox="1"/>
            <p:nvPr/>
          </p:nvSpPr>
          <p:spPr>
            <a:xfrm>
              <a:off x="4500407" y="3867673"/>
              <a:ext cx="7148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534826F-19C2-DA4A-88A7-FF199B434C5F}"/>
              </a:ext>
            </a:extLst>
          </p:cNvPr>
          <p:cNvGrpSpPr/>
          <p:nvPr/>
        </p:nvGrpSpPr>
        <p:grpSpPr>
          <a:xfrm>
            <a:off x="2277874" y="4130320"/>
            <a:ext cx="4588252" cy="1067983"/>
            <a:chOff x="4555748" y="3169022"/>
            <a:chExt cx="4588252" cy="106798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9F5AC97-407A-A843-93F9-B58E05ABDFFB}"/>
                </a:ext>
              </a:extLst>
            </p:cNvPr>
            <p:cNvGrpSpPr/>
            <p:nvPr/>
          </p:nvGrpSpPr>
          <p:grpSpPr>
            <a:xfrm>
              <a:off x="5174809" y="3169022"/>
              <a:ext cx="3969191" cy="1067983"/>
              <a:chOff x="4976428" y="3169022"/>
              <a:chExt cx="3969191" cy="1067983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E8A37C-6176-AB43-B775-CB833BDAE9CC}"/>
                  </a:ext>
                </a:extLst>
              </p:cNvPr>
              <p:cNvSpPr/>
              <p:nvPr/>
            </p:nvSpPr>
            <p:spPr>
              <a:xfrm>
                <a:off x="5350106" y="3169022"/>
                <a:ext cx="561665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1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D05814-EB86-E143-B81F-4A84E6BAE4F7}"/>
                  </a:ext>
                </a:extLst>
              </p:cNvPr>
              <p:cNvSpPr/>
              <p:nvPr/>
            </p:nvSpPr>
            <p:spPr>
              <a:xfrm>
                <a:off x="5911770" y="3169022"/>
                <a:ext cx="152787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4B2E83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99A6319-67F6-6646-A4B5-8F2E77A45FB2}"/>
                  </a:ext>
                </a:extLst>
              </p:cNvPr>
              <p:cNvSpPr/>
              <p:nvPr/>
            </p:nvSpPr>
            <p:spPr>
              <a:xfrm>
                <a:off x="6438235" y="3169022"/>
                <a:ext cx="561665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6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77E7AF9-BB84-534D-9935-255FBFF4AE6F}"/>
                  </a:ext>
                </a:extLst>
              </p:cNvPr>
              <p:cNvSpPr/>
              <p:nvPr/>
            </p:nvSpPr>
            <p:spPr>
              <a:xfrm>
                <a:off x="6999900" y="3169022"/>
                <a:ext cx="152787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4B2E83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7A29EF-8DF7-DE4A-A5D9-B35F15FA7998}"/>
                  </a:ext>
                </a:extLst>
              </p:cNvPr>
              <p:cNvSpPr/>
              <p:nvPr/>
            </p:nvSpPr>
            <p:spPr>
              <a:xfrm>
                <a:off x="7526364" y="3169022"/>
                <a:ext cx="561665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</a:rPr>
                  <a:t>9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4457B24-F2FE-0741-B192-8836F9665808}"/>
                  </a:ext>
                </a:extLst>
              </p:cNvPr>
              <p:cNvSpPr/>
              <p:nvPr/>
            </p:nvSpPr>
            <p:spPr>
              <a:xfrm>
                <a:off x="8089199" y="3169022"/>
                <a:ext cx="152787" cy="5148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4B2E83"/>
                  </a:solidFill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79C6E9C-76A0-294E-90F2-FE7FBDC6B6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6428" y="3426472"/>
                <a:ext cx="37367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1AA3A87-4D9C-474A-A816-EFBA53AFA9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2624" y="3426472"/>
                <a:ext cx="37367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C98C003E-2FF2-0349-9B20-1E5774FBC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686" y="3428890"/>
                <a:ext cx="37367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Elbow Connector 23">
                <a:extLst>
                  <a:ext uri="{FF2B5EF4-FFF2-40B4-BE49-F238E27FC236}">
                    <a16:creationId xmlns:a16="http://schemas.microsoft.com/office/drawing/2014/main" id="{B46F3BE2-2286-0B41-9BC6-4421B4ECD7AA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8241986" y="3426472"/>
                <a:ext cx="346209" cy="457030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F9B579-CD81-B64A-87E4-493688C2FD7C}"/>
                  </a:ext>
                </a:extLst>
              </p:cNvPr>
              <p:cNvSpPr txBox="1"/>
              <p:nvPr/>
            </p:nvSpPr>
            <p:spPr>
              <a:xfrm>
                <a:off x="8230771" y="3867673"/>
                <a:ext cx="71484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4B2E83"/>
                    </a:solidFill>
                  </a:rPr>
                  <a:t>null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E2CE7C-99A7-164E-8F32-6C1B37FA30AC}"/>
                </a:ext>
              </a:extLst>
            </p:cNvPr>
            <p:cNvSpPr txBox="1"/>
            <p:nvPr/>
          </p:nvSpPr>
          <p:spPr>
            <a:xfrm>
              <a:off x="4555748" y="3241805"/>
              <a:ext cx="6749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09E322A-FEAE-1F40-A60C-30D4929E26B1}"/>
              </a:ext>
            </a:extLst>
          </p:cNvPr>
          <p:cNvSpPr txBox="1"/>
          <p:nvPr/>
        </p:nvSpPr>
        <p:spPr>
          <a:xfrm>
            <a:off x="254427" y="521748"/>
            <a:ext cx="4043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3.</a:t>
            </a:r>
            <a:r>
              <a:rPr lang="zh-CN" altLang="en-US" sz="2800" dirty="0"/>
              <a:t> </a:t>
            </a:r>
            <a:r>
              <a:rPr lang="en-US" altLang="zh-CN" sz="2800" dirty="0"/>
              <a:t>Merge</a:t>
            </a:r>
            <a:r>
              <a:rPr lang="zh-CN" altLang="en-US" sz="2800" dirty="0"/>
              <a:t> </a:t>
            </a:r>
            <a:r>
              <a:rPr lang="en-US" altLang="zh-CN" sz="2800" dirty="0"/>
              <a:t>back</a:t>
            </a:r>
            <a:r>
              <a:rPr lang="zh-CN" altLang="en-US" sz="2800" dirty="0"/>
              <a:t> </a:t>
            </a:r>
            <a:r>
              <a:rPr lang="en-US" altLang="zh-CN" sz="2800" dirty="0"/>
              <a:t>into</a:t>
            </a:r>
            <a:r>
              <a:rPr lang="zh-CN" altLang="en-US" sz="2800" dirty="0"/>
              <a:t> </a:t>
            </a:r>
            <a:r>
              <a:rPr lang="en-US" altLang="zh-CN" sz="2800" dirty="0"/>
              <a:t>one</a:t>
            </a:r>
            <a:r>
              <a:rPr lang="zh-CN" altLang="en-US" sz="2800" dirty="0"/>
              <a:t> </a:t>
            </a:r>
            <a:r>
              <a:rPr lang="en-US" altLang="zh-CN" sz="2800" dirty="0"/>
              <a:t>list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9619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1D4FAF-1AD5-F145-8EE3-4F252679F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095" y="1945341"/>
            <a:ext cx="4452513" cy="248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C74E43-A22B-7745-9F96-6D877A1819CD}"/>
              </a:ext>
            </a:extLst>
          </p:cNvPr>
          <p:cNvSpPr txBox="1"/>
          <p:nvPr/>
        </p:nvSpPr>
        <p:spPr>
          <a:xfrm>
            <a:off x="263392" y="2153325"/>
            <a:ext cx="3479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 </a:t>
            </a:r>
            <a:r>
              <a:rPr lang="en-US" altLang="zh-CN" sz="2800" dirty="0"/>
              <a:t>Split</a:t>
            </a:r>
            <a:r>
              <a:rPr lang="zh-CN" altLang="en-US" sz="2800" dirty="0"/>
              <a:t> </a:t>
            </a:r>
            <a:r>
              <a:rPr lang="en-US" altLang="zh-CN" sz="2800" dirty="0"/>
              <a:t>into</a:t>
            </a:r>
            <a:r>
              <a:rPr lang="zh-CN" altLang="en-US" sz="2800" dirty="0"/>
              <a:t> </a:t>
            </a:r>
            <a:r>
              <a:rPr lang="en-US" altLang="zh-CN" sz="2800" dirty="0"/>
              <a:t>two</a:t>
            </a:r>
            <a:r>
              <a:rPr lang="zh-CN" altLang="en-US" sz="2800" dirty="0"/>
              <a:t> </a:t>
            </a:r>
            <a:r>
              <a:rPr lang="en-US" altLang="zh-CN" sz="2800" dirty="0"/>
              <a:t>halves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AC105-3142-0845-A198-1A30DBD641EA}"/>
              </a:ext>
            </a:extLst>
          </p:cNvPr>
          <p:cNvSpPr txBox="1"/>
          <p:nvPr/>
        </p:nvSpPr>
        <p:spPr>
          <a:xfrm>
            <a:off x="263392" y="2928331"/>
            <a:ext cx="2908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2.</a:t>
            </a:r>
            <a:r>
              <a:rPr lang="zh-CN" altLang="en-US" sz="2800" dirty="0"/>
              <a:t> </a:t>
            </a:r>
            <a:r>
              <a:rPr lang="en-US" altLang="zh-CN" sz="2800" dirty="0"/>
              <a:t>Sort</a:t>
            </a:r>
            <a:r>
              <a:rPr lang="zh-CN" altLang="en-US" sz="2800" dirty="0"/>
              <a:t> </a:t>
            </a:r>
            <a:r>
              <a:rPr lang="en-US" altLang="zh-CN" sz="2800" dirty="0"/>
              <a:t>both</a:t>
            </a:r>
            <a:r>
              <a:rPr lang="zh-CN" altLang="en-US" sz="2800" dirty="0"/>
              <a:t> </a:t>
            </a:r>
            <a:r>
              <a:rPr lang="en-US" altLang="zh-CN" sz="2800" dirty="0"/>
              <a:t>halves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305D3E-01C1-B846-8DE3-E28C0BCA2E51}"/>
              </a:ext>
            </a:extLst>
          </p:cNvPr>
          <p:cNvSpPr txBox="1"/>
          <p:nvPr/>
        </p:nvSpPr>
        <p:spPr>
          <a:xfrm>
            <a:off x="263392" y="3775604"/>
            <a:ext cx="4043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3.</a:t>
            </a:r>
            <a:r>
              <a:rPr lang="zh-CN" altLang="en-US" sz="2800" dirty="0"/>
              <a:t> </a:t>
            </a:r>
            <a:r>
              <a:rPr lang="en-US" altLang="zh-CN" sz="2800" dirty="0"/>
              <a:t>Merge</a:t>
            </a:r>
            <a:r>
              <a:rPr lang="zh-CN" altLang="en-US" sz="2800" dirty="0"/>
              <a:t> </a:t>
            </a:r>
            <a:r>
              <a:rPr lang="en-US" altLang="zh-CN" sz="2800" dirty="0"/>
              <a:t>back</a:t>
            </a:r>
            <a:r>
              <a:rPr lang="zh-CN" altLang="en-US" sz="2800" dirty="0"/>
              <a:t> </a:t>
            </a:r>
            <a:r>
              <a:rPr lang="en-US" altLang="zh-CN" sz="2800" dirty="0"/>
              <a:t>into</a:t>
            </a:r>
            <a:r>
              <a:rPr lang="zh-CN" altLang="en-US" sz="2800" dirty="0"/>
              <a:t> </a:t>
            </a:r>
            <a:r>
              <a:rPr lang="en-US" altLang="zh-CN" sz="2800" dirty="0"/>
              <a:t>one</a:t>
            </a:r>
            <a:r>
              <a:rPr lang="zh-CN" altLang="en-US" sz="2800" dirty="0"/>
              <a:t> </a:t>
            </a:r>
            <a:r>
              <a:rPr lang="en-US" altLang="zh-CN" sz="2800" dirty="0"/>
              <a:t>list</a:t>
            </a:r>
            <a:endParaRPr lang="en-US" sz="2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D71F7B-932B-7947-A8DB-487EE2B9F2EB}"/>
              </a:ext>
            </a:extLst>
          </p:cNvPr>
          <p:cNvCxnSpPr>
            <a:stCxn id="5" idx="3"/>
          </p:cNvCxnSpPr>
          <p:nvPr/>
        </p:nvCxnSpPr>
        <p:spPr>
          <a:xfrm>
            <a:off x="3742934" y="2414935"/>
            <a:ext cx="2783372" cy="126059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2243A135-2C81-644B-A7EB-E47A588C48B4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3920657" y="1248594"/>
            <a:ext cx="729905" cy="5135817"/>
          </a:xfrm>
          <a:prstGeom prst="bentConnector3">
            <a:avLst>
              <a:gd name="adj1" fmla="val 192729"/>
            </a:avLst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F30D521-0F67-8B44-B1A0-D085E4F9B2A1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4548229" y="621023"/>
            <a:ext cx="729905" cy="6390960"/>
          </a:xfrm>
          <a:prstGeom prst="bentConnector3">
            <a:avLst>
              <a:gd name="adj1" fmla="val 192729"/>
            </a:avLst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361D801E-676C-2948-A17B-487B16C4C577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3988225" y="2442062"/>
            <a:ext cx="153701" cy="3559824"/>
          </a:xfrm>
          <a:prstGeom prst="bentConnector3">
            <a:avLst>
              <a:gd name="adj1" fmla="val -609504"/>
            </a:avLst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54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2D16ABF-E9CB-D14E-A235-63B8CC5EB9EA}"/>
              </a:ext>
            </a:extLst>
          </p:cNvPr>
          <p:cNvGrpSpPr/>
          <p:nvPr/>
        </p:nvGrpSpPr>
        <p:grpSpPr>
          <a:xfrm>
            <a:off x="436672" y="3169022"/>
            <a:ext cx="8270656" cy="1067983"/>
            <a:chOff x="261894" y="4038165"/>
            <a:chExt cx="8712480" cy="12086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1A60E4-B0AB-9E43-A8BD-8B023756D058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8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96E834-5463-384A-B4BF-34A31490BB2D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347220-E3B2-AE44-9990-DC24A042DC31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61F3D3-E85D-1643-AB5A-9FF684E854B5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2864A2-BE59-1049-A4BA-D3F87EF9C590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E8A37C-6176-AB43-B775-CB833BDAE9CC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D05814-EB86-E143-B81F-4A84E6BAE4F7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9A6319-67F6-6646-A4B5-8F2E77A45FB2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4B2E83"/>
                  </a:solidFill>
                </a:rPr>
                <a:t>1</a:t>
              </a:r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E7AF9-BB84-534D-9935-255FBFF4AE6F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7A29EF-8DF7-DE4A-A5D9-B35F15FA7998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457B24-F2FE-0741-B192-8836F9665808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0C7A7FE-EF97-BB49-8C1F-BBD7484D0AA6}"/>
                </a:ext>
              </a:extLst>
            </p:cNvPr>
            <p:cNvCxnSpPr>
              <a:cxnSpLocks/>
              <a:stCxn id="23" idx="3"/>
              <a:endCxn id="5" idx="1"/>
            </p:cNvCxnSpPr>
            <p:nvPr/>
          </p:nvCxnSpPr>
          <p:spPr>
            <a:xfrm>
              <a:off x="1014930" y="4329517"/>
              <a:ext cx="733083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2D45A8B-0DE6-6447-A6EE-94E62D376900}"/>
                </a:ext>
              </a:extLst>
            </p:cNvPr>
            <p:cNvCxnSpPr>
              <a:cxnSpLocks/>
              <a:stCxn id="18" idx="3"/>
              <a:endCxn id="6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605976-D24C-9441-81A1-2AEE10B0431A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46673C0-8D91-3E4D-BB8F-8BC32BEB76A2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79C6E9C-76A0-294E-90F2-FE7FBDC6B6EE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1AA3A87-4D9C-474A-A816-EFBA53AFA9C6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98C003E-2FF2-0349-9B20-1E5774FBCEAE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997D86-2730-3241-8E25-CE3B7110F9DA}"/>
                </a:ext>
              </a:extLst>
            </p:cNvPr>
            <p:cNvSpPr txBox="1"/>
            <p:nvPr/>
          </p:nvSpPr>
          <p:spPr>
            <a:xfrm>
              <a:off x="261894" y="4120533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B46F3BE2-2286-0B41-9BC6-4421B4ECD7AA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F9B579-CD81-B64A-87E4-493688C2FD7C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5D49AEC-EF32-D547-846B-E6D94D2E7AEB}"/>
              </a:ext>
            </a:extLst>
          </p:cNvPr>
          <p:cNvSpPr txBox="1"/>
          <p:nvPr/>
        </p:nvSpPr>
        <p:spPr>
          <a:xfrm>
            <a:off x="566421" y="683112"/>
            <a:ext cx="3123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Split</a:t>
            </a:r>
            <a:r>
              <a:rPr lang="zh-CN" altLang="en-US" sz="2800" dirty="0"/>
              <a:t> </a:t>
            </a:r>
            <a:r>
              <a:rPr lang="en-US" altLang="zh-CN" sz="2800" dirty="0"/>
              <a:t>into</a:t>
            </a:r>
            <a:r>
              <a:rPr lang="zh-CN" altLang="en-US" sz="2800" dirty="0"/>
              <a:t> </a:t>
            </a:r>
            <a:r>
              <a:rPr lang="en-US" altLang="zh-CN" sz="2800" dirty="0"/>
              <a:t>two</a:t>
            </a:r>
            <a:r>
              <a:rPr lang="zh-CN" altLang="en-US" sz="2800" dirty="0"/>
              <a:t> </a:t>
            </a:r>
            <a:r>
              <a:rPr lang="en-US" altLang="zh-CN" sz="2800" dirty="0"/>
              <a:t>halves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FCE07-76E6-6147-ADB9-3BED43D04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22" y="5571852"/>
            <a:ext cx="5316850" cy="981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838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5343946-BDB5-194B-9511-E0976406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596" y="5380711"/>
            <a:ext cx="2501900" cy="14986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E323DC3-014A-AC43-B1B7-9C9A56CA4982}"/>
              </a:ext>
            </a:extLst>
          </p:cNvPr>
          <p:cNvGrpSpPr/>
          <p:nvPr/>
        </p:nvGrpSpPr>
        <p:grpSpPr>
          <a:xfrm>
            <a:off x="6219949" y="828497"/>
            <a:ext cx="714452" cy="514899"/>
            <a:chOff x="6219949" y="828497"/>
            <a:chExt cx="714452" cy="5148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61F3D3-E85D-1643-AB5A-9FF684E854B5}"/>
                </a:ext>
              </a:extLst>
            </p:cNvPr>
            <p:cNvSpPr/>
            <p:nvPr/>
          </p:nvSpPr>
          <p:spPr>
            <a:xfrm>
              <a:off x="6219949" y="828497"/>
              <a:ext cx="561665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8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2864A2-BE59-1049-A4BA-D3F87EF9C590}"/>
                </a:ext>
              </a:extLst>
            </p:cNvPr>
            <p:cNvSpPr/>
            <p:nvPr/>
          </p:nvSpPr>
          <p:spPr>
            <a:xfrm>
              <a:off x="6781614" y="828497"/>
              <a:ext cx="152787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C7A7FE-EF97-BB49-8C1F-BBD7484D0AA6}"/>
              </a:ext>
            </a:extLst>
          </p:cNvPr>
          <p:cNvCxnSpPr>
            <a:cxnSpLocks/>
            <a:stCxn id="23" idx="3"/>
            <a:endCxn id="5" idx="1"/>
          </p:cNvCxnSpPr>
          <p:nvPr/>
        </p:nvCxnSpPr>
        <p:spPr>
          <a:xfrm>
            <a:off x="3670012" y="1085946"/>
            <a:ext cx="373679" cy="4347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4BBEB3-6A37-3240-A599-2957E0B610E8}"/>
              </a:ext>
            </a:extLst>
          </p:cNvPr>
          <p:cNvGrpSpPr/>
          <p:nvPr/>
        </p:nvGrpSpPr>
        <p:grpSpPr>
          <a:xfrm>
            <a:off x="4043691" y="828497"/>
            <a:ext cx="1088129" cy="523592"/>
            <a:chOff x="4043691" y="828497"/>
            <a:chExt cx="1088129" cy="5235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1A60E4-B0AB-9E43-A8BD-8B023756D058}"/>
                </a:ext>
              </a:extLst>
            </p:cNvPr>
            <p:cNvSpPr/>
            <p:nvPr/>
          </p:nvSpPr>
          <p:spPr>
            <a:xfrm>
              <a:off x="4043691" y="828497"/>
              <a:ext cx="561665" cy="52359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2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2D45A8B-0DE6-6447-A6EE-94E62D376900}"/>
                </a:ext>
              </a:extLst>
            </p:cNvPr>
            <p:cNvCxnSpPr>
              <a:cxnSpLocks/>
              <a:stCxn id="18" idx="3"/>
              <a:endCxn id="6" idx="1"/>
            </p:cNvCxnSpPr>
            <p:nvPr/>
          </p:nvCxnSpPr>
          <p:spPr>
            <a:xfrm flipV="1">
              <a:off x="4758142" y="1085947"/>
              <a:ext cx="373678" cy="4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605976-D24C-9441-81A1-2AEE10B0431A}"/>
                </a:ext>
              </a:extLst>
            </p:cNvPr>
            <p:cNvSpPr/>
            <p:nvPr/>
          </p:nvSpPr>
          <p:spPr>
            <a:xfrm>
              <a:off x="4605355" y="828497"/>
              <a:ext cx="152787" cy="52359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473DCB9-F806-1E48-970D-1C57D6442BA1}"/>
              </a:ext>
            </a:extLst>
          </p:cNvPr>
          <p:cNvGrpSpPr/>
          <p:nvPr/>
        </p:nvGrpSpPr>
        <p:grpSpPr>
          <a:xfrm>
            <a:off x="5131820" y="828497"/>
            <a:ext cx="1088129" cy="514899"/>
            <a:chOff x="5131820" y="828497"/>
            <a:chExt cx="1088129" cy="51489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96E834-5463-384A-B4BF-34A31490BB2D}"/>
                </a:ext>
              </a:extLst>
            </p:cNvPr>
            <p:cNvSpPr/>
            <p:nvPr/>
          </p:nvSpPr>
          <p:spPr>
            <a:xfrm>
              <a:off x="5131820" y="828497"/>
              <a:ext cx="561665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347220-E3B2-AE44-9990-DC24A042DC31}"/>
                </a:ext>
              </a:extLst>
            </p:cNvPr>
            <p:cNvSpPr/>
            <p:nvPr/>
          </p:nvSpPr>
          <p:spPr>
            <a:xfrm>
              <a:off x="5693484" y="828497"/>
              <a:ext cx="152787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46673C0-8D91-3E4D-BB8F-8BC32BEB76A2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5846271" y="1085947"/>
              <a:ext cx="3736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5997D86-2730-3241-8E25-CE3B7110F9DA}"/>
              </a:ext>
            </a:extLst>
          </p:cNvPr>
          <p:cNvSpPr txBox="1"/>
          <p:nvPr/>
        </p:nvSpPr>
        <p:spPr>
          <a:xfrm>
            <a:off x="2995050" y="901280"/>
            <a:ext cx="6749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head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6F66CC0-6E51-DF4B-A8A7-09C68BDEAB04}"/>
              </a:ext>
            </a:extLst>
          </p:cNvPr>
          <p:cNvCxnSpPr>
            <a:cxnSpLocks/>
          </p:cNvCxnSpPr>
          <p:nvPr/>
        </p:nvCxnSpPr>
        <p:spPr>
          <a:xfrm>
            <a:off x="6946177" y="1085947"/>
            <a:ext cx="346209" cy="457030"/>
          </a:xfrm>
          <a:prstGeom prst="bentConnector2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6E70D40-A8E7-B34E-B52E-29BE7A801C38}"/>
              </a:ext>
            </a:extLst>
          </p:cNvPr>
          <p:cNvSpPr txBox="1"/>
          <p:nvPr/>
        </p:nvSpPr>
        <p:spPr>
          <a:xfrm>
            <a:off x="6934962" y="1527148"/>
            <a:ext cx="7148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null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9C6E9C-76A0-294E-90F2-FE7FBDC6B6EE}"/>
              </a:ext>
            </a:extLst>
          </p:cNvPr>
          <p:cNvCxnSpPr>
            <a:cxnSpLocks/>
          </p:cNvCxnSpPr>
          <p:nvPr/>
        </p:nvCxnSpPr>
        <p:spPr>
          <a:xfrm>
            <a:off x="3614111" y="3186500"/>
            <a:ext cx="373678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7062F3C-DB80-BF4F-B1B0-40D425826C1C}"/>
              </a:ext>
            </a:extLst>
          </p:cNvPr>
          <p:cNvGrpSpPr/>
          <p:nvPr/>
        </p:nvGrpSpPr>
        <p:grpSpPr>
          <a:xfrm>
            <a:off x="3987789" y="2929050"/>
            <a:ext cx="1086196" cy="514899"/>
            <a:chOff x="3987789" y="2929050"/>
            <a:chExt cx="1086196" cy="51489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E8A37C-6176-AB43-B775-CB833BDAE9CC}"/>
                </a:ext>
              </a:extLst>
            </p:cNvPr>
            <p:cNvSpPr/>
            <p:nvPr/>
          </p:nvSpPr>
          <p:spPr>
            <a:xfrm>
              <a:off x="3987789" y="2929050"/>
              <a:ext cx="561665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D05814-EB86-E143-B81F-4A84E6BAE4F7}"/>
                </a:ext>
              </a:extLst>
            </p:cNvPr>
            <p:cNvSpPr/>
            <p:nvPr/>
          </p:nvSpPr>
          <p:spPr>
            <a:xfrm>
              <a:off x="4549453" y="2929050"/>
              <a:ext cx="152787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1AA3A87-4D9C-474A-A816-EFBA53AFA9C6}"/>
                </a:ext>
              </a:extLst>
            </p:cNvPr>
            <p:cNvCxnSpPr>
              <a:cxnSpLocks/>
            </p:cNvCxnSpPr>
            <p:nvPr/>
          </p:nvCxnSpPr>
          <p:spPr>
            <a:xfrm>
              <a:off x="4700307" y="3186500"/>
              <a:ext cx="3736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793EFE-3A96-5B45-B42F-E0073765B6EB}"/>
              </a:ext>
            </a:extLst>
          </p:cNvPr>
          <p:cNvGrpSpPr/>
          <p:nvPr/>
        </p:nvGrpSpPr>
        <p:grpSpPr>
          <a:xfrm>
            <a:off x="5075918" y="2929050"/>
            <a:ext cx="1088129" cy="514899"/>
            <a:chOff x="5075918" y="2929050"/>
            <a:chExt cx="1088129" cy="5148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9A6319-67F6-6646-A4B5-8F2E77A45FB2}"/>
                </a:ext>
              </a:extLst>
            </p:cNvPr>
            <p:cNvSpPr/>
            <p:nvPr/>
          </p:nvSpPr>
          <p:spPr>
            <a:xfrm>
              <a:off x="5075918" y="2929050"/>
              <a:ext cx="561665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6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E7AF9-BB84-534D-9935-255FBFF4AE6F}"/>
                </a:ext>
              </a:extLst>
            </p:cNvPr>
            <p:cNvSpPr/>
            <p:nvPr/>
          </p:nvSpPr>
          <p:spPr>
            <a:xfrm>
              <a:off x="5637583" y="2929050"/>
              <a:ext cx="152787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98C003E-2FF2-0349-9B20-1E5774FBCEAE}"/>
                </a:ext>
              </a:extLst>
            </p:cNvPr>
            <p:cNvCxnSpPr>
              <a:cxnSpLocks/>
            </p:cNvCxnSpPr>
            <p:nvPr/>
          </p:nvCxnSpPr>
          <p:spPr>
            <a:xfrm>
              <a:off x="5790369" y="3188918"/>
              <a:ext cx="3736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1E2CE7C-99A7-164E-8F32-6C1B37FA30AC}"/>
              </a:ext>
            </a:extLst>
          </p:cNvPr>
          <p:cNvSpPr txBox="1"/>
          <p:nvPr/>
        </p:nvSpPr>
        <p:spPr>
          <a:xfrm>
            <a:off x="2995050" y="3001833"/>
            <a:ext cx="6749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head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6D699D8-4E4E-E24E-93CF-301D197DEAF3}"/>
              </a:ext>
            </a:extLst>
          </p:cNvPr>
          <p:cNvGrpSpPr/>
          <p:nvPr/>
        </p:nvGrpSpPr>
        <p:grpSpPr>
          <a:xfrm>
            <a:off x="789732" y="5153362"/>
            <a:ext cx="992739" cy="369332"/>
            <a:chOff x="789732" y="5153362"/>
            <a:chExt cx="992739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D6018BF-7676-2A47-8B2E-CF7103D49541}"/>
                </a:ext>
              </a:extLst>
            </p:cNvPr>
            <p:cNvCxnSpPr>
              <a:cxnSpLocks/>
            </p:cNvCxnSpPr>
            <p:nvPr/>
          </p:nvCxnSpPr>
          <p:spPr>
            <a:xfrm>
              <a:off x="1408793" y="5338029"/>
              <a:ext cx="3736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7A6BFFD-0123-F24E-86B9-03F3D48AC91F}"/>
                </a:ext>
              </a:extLst>
            </p:cNvPr>
            <p:cNvSpPr txBox="1"/>
            <p:nvPr/>
          </p:nvSpPr>
          <p:spPr>
            <a:xfrm>
              <a:off x="789732" y="5153362"/>
              <a:ext cx="6749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FEA2AB7-8B02-594A-98AE-75A5929F9693}"/>
              </a:ext>
            </a:extLst>
          </p:cNvPr>
          <p:cNvGrpSpPr/>
          <p:nvPr/>
        </p:nvGrpSpPr>
        <p:grpSpPr>
          <a:xfrm>
            <a:off x="5790369" y="2929050"/>
            <a:ext cx="1792933" cy="1067983"/>
            <a:chOff x="5790369" y="2929050"/>
            <a:chExt cx="1792933" cy="106798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7A29EF-8DF7-DE4A-A5D9-B35F15FA7998}"/>
                </a:ext>
              </a:extLst>
            </p:cNvPr>
            <p:cNvSpPr/>
            <p:nvPr/>
          </p:nvSpPr>
          <p:spPr>
            <a:xfrm>
              <a:off x="6164047" y="2929050"/>
              <a:ext cx="561665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9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457B24-F2FE-0741-B192-8836F9665808}"/>
                </a:ext>
              </a:extLst>
            </p:cNvPr>
            <p:cNvSpPr/>
            <p:nvPr/>
          </p:nvSpPr>
          <p:spPr>
            <a:xfrm>
              <a:off x="6726882" y="2929050"/>
              <a:ext cx="152787" cy="5148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B46F3BE2-2286-0B41-9BC6-4421B4ECD7AA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6879669" y="3186500"/>
              <a:ext cx="346209" cy="45703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F9B579-CD81-B64A-87E4-493688C2FD7C}"/>
                </a:ext>
              </a:extLst>
            </p:cNvPr>
            <p:cNvSpPr txBox="1"/>
            <p:nvPr/>
          </p:nvSpPr>
          <p:spPr>
            <a:xfrm>
              <a:off x="6868454" y="3627701"/>
              <a:ext cx="7148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3692B50-911B-DC40-89A2-AA341184C869}"/>
                </a:ext>
              </a:extLst>
            </p:cNvPr>
            <p:cNvCxnSpPr>
              <a:cxnSpLocks/>
            </p:cNvCxnSpPr>
            <p:nvPr/>
          </p:nvCxnSpPr>
          <p:spPr>
            <a:xfrm>
              <a:off x="5790369" y="3186500"/>
              <a:ext cx="3736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80E2B84-EA0F-1B43-9BC9-A8556415F0C1}"/>
              </a:ext>
            </a:extLst>
          </p:cNvPr>
          <p:cNvSpPr txBox="1"/>
          <p:nvPr/>
        </p:nvSpPr>
        <p:spPr>
          <a:xfrm>
            <a:off x="0" y="45036"/>
            <a:ext cx="3687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Merge</a:t>
            </a:r>
            <a:r>
              <a:rPr lang="zh-CN" altLang="en-US" sz="2800" dirty="0"/>
              <a:t> </a:t>
            </a:r>
            <a:r>
              <a:rPr lang="en-US" altLang="zh-CN" sz="2800" dirty="0"/>
              <a:t>back</a:t>
            </a:r>
            <a:r>
              <a:rPr lang="zh-CN" altLang="en-US" sz="2800" dirty="0"/>
              <a:t> </a:t>
            </a:r>
            <a:r>
              <a:rPr lang="en-US" altLang="zh-CN" sz="2800" dirty="0"/>
              <a:t>into</a:t>
            </a:r>
            <a:r>
              <a:rPr lang="zh-CN" altLang="en-US" sz="2800" dirty="0"/>
              <a:t> </a:t>
            </a:r>
            <a:r>
              <a:rPr lang="en-US" altLang="zh-CN" sz="2800" dirty="0"/>
              <a:t>one</a:t>
            </a:r>
            <a:r>
              <a:rPr lang="zh-CN" altLang="en-US" sz="2800" dirty="0"/>
              <a:t> </a:t>
            </a:r>
            <a:r>
              <a:rPr lang="en-US" altLang="zh-CN" sz="2800" dirty="0"/>
              <a:t>list</a:t>
            </a:r>
            <a:endParaRPr lang="en-US" sz="28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36D1863-9337-E44F-907A-579F0951F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" y="6029503"/>
            <a:ext cx="4515185" cy="73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40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58 -3.33333E-6 L -0.23907 0.3148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1574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-0.0007 L -0.12101 0.6194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55" y="3099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3.33333E-6 L -0.12083 0.62014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-3.33333E-6 L 0.00174 0.31389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-3.33333E-6 L 0.00122 0.62014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99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.12656 0.31991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9" y="1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6EE0D2-17EE-6142-B214-D3A1C466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474" y="2840414"/>
            <a:ext cx="5002901" cy="682716"/>
          </a:xfrm>
        </p:spPr>
        <p:txBody>
          <a:bodyPr/>
          <a:lstStyle/>
          <a:p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Sort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88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86DDC0-6653-234F-B476-543B733D5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82" y="185544"/>
            <a:ext cx="3899647" cy="648691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8415FE3-63F5-8246-B684-3DC62BD6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342" y="559770"/>
            <a:ext cx="3478306" cy="991998"/>
          </a:xfrm>
        </p:spPr>
        <p:txBody>
          <a:bodyPr/>
          <a:lstStyle/>
          <a:p>
            <a:r>
              <a:rPr lang="en-US" dirty="0"/>
              <a:t>More on Recursion</a:t>
            </a:r>
          </a:p>
        </p:txBody>
      </p:sp>
    </p:spTree>
    <p:extLst>
      <p:ext uri="{BB962C8B-B14F-4D97-AF65-F5344CB8AC3E}">
        <p14:creationId xmlns:p14="http://schemas.microsoft.com/office/powerpoint/2010/main" val="1001534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7DA17ED-5595-584A-8A99-EBC57D1EF37B}"/>
              </a:ext>
            </a:extLst>
          </p:cNvPr>
          <p:cNvSpPr/>
          <p:nvPr/>
        </p:nvSpPr>
        <p:spPr>
          <a:xfrm>
            <a:off x="6920923" y="5738789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36CE58-F9AC-E244-826D-37AEA2C01560}"/>
              </a:ext>
            </a:extLst>
          </p:cNvPr>
          <p:cNvSpPr txBox="1"/>
          <p:nvPr/>
        </p:nvSpPr>
        <p:spPr>
          <a:xfrm>
            <a:off x="1202197" y="2203771"/>
            <a:ext cx="574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Solution </a:t>
            </a:r>
            <a:r>
              <a:rPr lang="en-US" sz="2800" b="1" dirty="0">
                <a:solidFill>
                  <a:srgbClr val="00B050"/>
                </a:solidFill>
                <a:sym typeface="Wingdings" pitchFamily="2" charset="2"/>
              </a:rPr>
              <a:t></a:t>
            </a:r>
            <a:r>
              <a:rPr lang="en-US" sz="2800" b="1" dirty="0">
                <a:solidFill>
                  <a:srgbClr val="00B050"/>
                </a:solidFill>
              </a:rPr>
              <a:t> Solution of a subproblem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25199-0EB5-FB41-92D6-0103415F6F5A}"/>
              </a:ext>
            </a:extLst>
          </p:cNvPr>
          <p:cNvSpPr txBox="1"/>
          <p:nvPr/>
        </p:nvSpPr>
        <p:spPr>
          <a:xfrm>
            <a:off x="1918176" y="4254379"/>
            <a:ext cx="2560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Depth First Visit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9D6314-7176-5B43-8B91-672FCF4D0530}"/>
                  </a:ext>
                </a:extLst>
              </p:cNvPr>
              <p:cNvSpPr txBox="1"/>
              <p:nvPr/>
            </p:nvSpPr>
            <p:spPr>
              <a:xfrm>
                <a:off x="1647364" y="2819848"/>
                <a:ext cx="56618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𝒔𝒖𝒎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9D6314-7176-5B43-8B91-672FCF4D0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364" y="2819848"/>
                <a:ext cx="5661871" cy="523220"/>
              </a:xfrm>
              <a:prstGeom prst="rect">
                <a:avLst/>
              </a:prstGeom>
              <a:blipFill>
                <a:blip r:embed="rId2"/>
                <a:stretch>
                  <a:fillRect r="-44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4FF4C51B-E3DA-1D4B-B850-044D72BC8C17}"/>
              </a:ext>
            </a:extLst>
          </p:cNvPr>
          <p:cNvGrpSpPr/>
          <p:nvPr/>
        </p:nvGrpSpPr>
        <p:grpSpPr>
          <a:xfrm>
            <a:off x="683164" y="5244487"/>
            <a:ext cx="8460836" cy="1281813"/>
            <a:chOff x="683164" y="5414822"/>
            <a:chExt cx="8460836" cy="128181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5BC681-7B6C-FF45-ACD7-B0691E157BEC}"/>
                </a:ext>
              </a:extLst>
            </p:cNvPr>
            <p:cNvGrpSpPr/>
            <p:nvPr/>
          </p:nvGrpSpPr>
          <p:grpSpPr>
            <a:xfrm>
              <a:off x="683164" y="5414822"/>
              <a:ext cx="8460836" cy="1281813"/>
              <a:chOff x="683164" y="5656869"/>
              <a:chExt cx="8460836" cy="128181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9061CE3-15C8-9E4F-AE19-2CE68705ED47}"/>
                  </a:ext>
                </a:extLst>
              </p:cNvPr>
              <p:cNvSpPr/>
              <p:nvPr/>
            </p:nvSpPr>
            <p:spPr>
              <a:xfrm>
                <a:off x="6920923" y="5792583"/>
                <a:ext cx="2223077" cy="11460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6AA619C-77F0-5544-B7A0-AF9D4F18D51D}"/>
                  </a:ext>
                </a:extLst>
              </p:cNvPr>
              <p:cNvGrpSpPr/>
              <p:nvPr/>
            </p:nvGrpSpPr>
            <p:grpSpPr>
              <a:xfrm>
                <a:off x="683164" y="5656869"/>
                <a:ext cx="8259248" cy="1067983"/>
                <a:chOff x="273911" y="4038165"/>
                <a:chExt cx="8700463" cy="1208625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3679BCF2-142E-EF4B-A052-AA26C0D0D8B6}"/>
                    </a:ext>
                  </a:extLst>
                </p:cNvPr>
                <p:cNvSpPr/>
                <p:nvPr/>
              </p:nvSpPr>
              <p:spPr>
                <a:xfrm>
                  <a:off x="1748012" y="4038165"/>
                  <a:ext cx="591670" cy="59254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rgbClr val="4B2E83"/>
                      </a:solidFill>
                    </a:rPr>
                    <a:t>8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F89856B-9A5D-BF48-A63F-EF91933845D6}"/>
                    </a:ext>
                  </a:extLst>
                </p:cNvPr>
                <p:cNvSpPr/>
                <p:nvPr/>
              </p:nvSpPr>
              <p:spPr>
                <a:xfrm>
                  <a:off x="2894270" y="4038165"/>
                  <a:ext cx="591670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rgbClr val="4B2E83"/>
                      </a:solidFill>
                    </a:rPr>
                    <a:t>3</a:t>
                  </a: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E33AAFB-5DA4-CC42-BD91-7E9966AE0781}"/>
                    </a:ext>
                  </a:extLst>
                </p:cNvPr>
                <p:cNvSpPr/>
                <p:nvPr/>
              </p:nvSpPr>
              <p:spPr>
                <a:xfrm>
                  <a:off x="3485939" y="4038165"/>
                  <a:ext cx="160949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4B2E83"/>
                    </a:solidFill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531EB44-1713-7940-B344-2B87CB57C1D8}"/>
                    </a:ext>
                  </a:extLst>
                </p:cNvPr>
                <p:cNvSpPr/>
                <p:nvPr/>
              </p:nvSpPr>
              <p:spPr>
                <a:xfrm>
                  <a:off x="4040528" y="4038165"/>
                  <a:ext cx="591670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rgbClr val="4B2E83"/>
                      </a:solidFill>
                    </a:rPr>
                    <a:t>2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7CB55E0-227D-264D-96B2-355BAA5DE9B6}"/>
                    </a:ext>
                  </a:extLst>
                </p:cNvPr>
                <p:cNvSpPr/>
                <p:nvPr/>
              </p:nvSpPr>
              <p:spPr>
                <a:xfrm>
                  <a:off x="4632197" y="4038165"/>
                  <a:ext cx="160949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4B2E83"/>
                    </a:solidFill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9CD146C-6548-B249-9C2F-A45C3A19395A}"/>
                    </a:ext>
                  </a:extLst>
                </p:cNvPr>
                <p:cNvSpPr/>
                <p:nvPr/>
              </p:nvSpPr>
              <p:spPr>
                <a:xfrm>
                  <a:off x="5186786" y="4038165"/>
                  <a:ext cx="591670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rgbClr val="4B2E83"/>
                      </a:solidFill>
                    </a:rPr>
                    <a:t>9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034943A-45A8-414A-87C6-24C6776C975F}"/>
                    </a:ext>
                  </a:extLst>
                </p:cNvPr>
                <p:cNvSpPr/>
                <p:nvPr/>
              </p:nvSpPr>
              <p:spPr>
                <a:xfrm>
                  <a:off x="5778455" y="4038165"/>
                  <a:ext cx="160949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4B2E83"/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2549ED3-5E12-1045-A701-B5711F1F682D}"/>
                    </a:ext>
                  </a:extLst>
                </p:cNvPr>
                <p:cNvSpPr/>
                <p:nvPr/>
              </p:nvSpPr>
              <p:spPr>
                <a:xfrm>
                  <a:off x="6333044" y="4038165"/>
                  <a:ext cx="591670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rgbClr val="4B2E83"/>
                      </a:solidFill>
                    </a:rPr>
                    <a:t>5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F613370-F3F8-4647-B774-AD7CA588440C}"/>
                    </a:ext>
                  </a:extLst>
                </p:cNvPr>
                <p:cNvSpPr/>
                <p:nvPr/>
              </p:nvSpPr>
              <p:spPr>
                <a:xfrm>
                  <a:off x="6924713" y="4038165"/>
                  <a:ext cx="160949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4B2E83"/>
                    </a:solidFill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4535AF5-1720-2541-90A0-B9F4761D1577}"/>
                    </a:ext>
                  </a:extLst>
                </p:cNvPr>
                <p:cNvSpPr/>
                <p:nvPr/>
              </p:nvSpPr>
              <p:spPr>
                <a:xfrm>
                  <a:off x="7479301" y="4038165"/>
                  <a:ext cx="591670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rgbClr val="4B2E83"/>
                      </a:solidFill>
                    </a:rPr>
                    <a:t>6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8E72EFF-40F6-2342-BA96-76D3ECC4CDD2}"/>
                    </a:ext>
                  </a:extLst>
                </p:cNvPr>
                <p:cNvSpPr/>
                <p:nvPr/>
              </p:nvSpPr>
              <p:spPr>
                <a:xfrm>
                  <a:off x="8072203" y="4038165"/>
                  <a:ext cx="160949" cy="58270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4B2E83"/>
                    </a:solidFill>
                  </a:endParaRP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723FC78-DC98-ED40-9B61-F8D272310A37}"/>
                    </a:ext>
                  </a:extLst>
                </p:cNvPr>
                <p:cNvCxnSpPr>
                  <a:cxnSpLocks/>
                  <a:stCxn id="29" idx="3"/>
                  <a:endCxn id="11" idx="1"/>
                </p:cNvCxnSpPr>
                <p:nvPr/>
              </p:nvCxnSpPr>
              <p:spPr>
                <a:xfrm>
                  <a:off x="1026947" y="4329517"/>
                  <a:ext cx="721065" cy="491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61FFA689-DCFA-B24D-903B-ECC3A69A12C2}"/>
                    </a:ext>
                  </a:extLst>
                </p:cNvPr>
                <p:cNvCxnSpPr>
                  <a:cxnSpLocks/>
                  <a:stCxn id="24" idx="3"/>
                  <a:endCxn id="12" idx="1"/>
                </p:cNvCxnSpPr>
                <p:nvPr/>
              </p:nvCxnSpPr>
              <p:spPr>
                <a:xfrm flipV="1">
                  <a:off x="2500630" y="4329518"/>
                  <a:ext cx="393640" cy="491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1B795C1-D704-7248-8A68-80D3E9DFB655}"/>
                    </a:ext>
                  </a:extLst>
                </p:cNvPr>
                <p:cNvSpPr/>
                <p:nvPr/>
              </p:nvSpPr>
              <p:spPr>
                <a:xfrm>
                  <a:off x="2339681" y="4038165"/>
                  <a:ext cx="160949" cy="59254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4B2E83"/>
                    </a:solidFill>
                  </a:endParaRPr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4AD3840F-9172-824A-BCD7-6E701CA00551}"/>
                    </a:ext>
                  </a:extLst>
                </p:cNvPr>
                <p:cNvCxnSpPr>
                  <a:cxnSpLocks/>
                  <a:stCxn id="13" idx="3"/>
                  <a:endCxn id="14" idx="1"/>
                </p:cNvCxnSpPr>
                <p:nvPr/>
              </p:nvCxnSpPr>
              <p:spPr>
                <a:xfrm>
                  <a:off x="3646888" y="4329518"/>
                  <a:ext cx="3936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09928950-58AB-AD4A-971C-EFD521E17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3146" y="4329518"/>
                  <a:ext cx="3936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17DF1F20-2D1E-C542-A36E-798E4FA44D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7367" y="4329518"/>
                  <a:ext cx="3936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A63088E8-CD2F-4047-A93F-0607C25892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85661" y="4332255"/>
                  <a:ext cx="39364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1545621-B164-BF45-855A-2814A78B592E}"/>
                    </a:ext>
                  </a:extLst>
                </p:cNvPr>
                <p:cNvSpPr txBox="1"/>
                <p:nvPr/>
              </p:nvSpPr>
              <p:spPr>
                <a:xfrm>
                  <a:off x="273911" y="4120533"/>
                  <a:ext cx="753036" cy="4179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4B2E83"/>
                      </a:solidFill>
                    </a:rPr>
                    <a:t>head</a:t>
                  </a:r>
                </a:p>
              </p:txBody>
            </p:sp>
            <p:cxnSp>
              <p:nvCxnSpPr>
                <p:cNvPr id="30" name="Elbow Connector 29">
                  <a:extLst>
                    <a:ext uri="{FF2B5EF4-FFF2-40B4-BE49-F238E27FC236}">
                      <a16:creationId xmlns:a16="http://schemas.microsoft.com/office/drawing/2014/main" id="{4164AA8C-C65B-ED4B-A3A8-C295A1A5F1B2}"/>
                    </a:ext>
                  </a:extLst>
                </p:cNvPr>
                <p:cNvCxnSpPr>
                  <a:cxnSpLocks/>
                  <a:stCxn id="21" idx="3"/>
                </p:cNvCxnSpPr>
                <p:nvPr/>
              </p:nvCxnSpPr>
              <p:spPr>
                <a:xfrm>
                  <a:off x="8233152" y="4329518"/>
                  <a:ext cx="364704" cy="517216"/>
                </a:xfrm>
                <a:prstGeom prst="bentConnector2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A8B0C77-3021-494E-B9E9-860014504F7E}"/>
                    </a:ext>
                  </a:extLst>
                </p:cNvPr>
                <p:cNvSpPr txBox="1"/>
                <p:nvPr/>
              </p:nvSpPr>
              <p:spPr>
                <a:xfrm>
                  <a:off x="8221338" y="4828821"/>
                  <a:ext cx="753036" cy="4179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4B2E83"/>
                      </a:solidFill>
                    </a:rPr>
                    <a:t>null</a:t>
                  </a:r>
                </a:p>
              </p:txBody>
            </p: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3F9AFCDC-6924-F243-8FC8-DFB52AD3FE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2512" y="6474476"/>
                <a:ext cx="6008629" cy="1201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41EC3F-F048-2740-B8D2-E82BE05B00E1}"/>
                </a:ext>
              </a:extLst>
            </p:cNvPr>
            <p:cNvSpPr/>
            <p:nvPr/>
          </p:nvSpPr>
          <p:spPr>
            <a:xfrm>
              <a:off x="4125885" y="6285353"/>
              <a:ext cx="1620491" cy="26179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Visit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475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rogrammer at work sketch for your design Vector Image">
            <a:extLst>
              <a:ext uri="{FF2B5EF4-FFF2-40B4-BE49-F238E27FC236}">
                <a16:creationId xmlns:a16="http://schemas.microsoft.com/office/drawing/2014/main" id="{28885410-FF08-C74D-91F1-58015B7A1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/>
        </p:blipFill>
        <p:spPr bwMode="auto">
          <a:xfrm>
            <a:off x="3965640" y="2443659"/>
            <a:ext cx="1398734" cy="149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A1543-07CE-624A-9D01-1B892A9F27F5}"/>
              </a:ext>
            </a:extLst>
          </p:cNvPr>
          <p:cNvSpPr txBox="1"/>
          <p:nvPr/>
        </p:nvSpPr>
        <p:spPr>
          <a:xfrm>
            <a:off x="4046889" y="421640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along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ACBF05-71E8-854B-BFC8-6B584CA5D63C}"/>
              </a:ext>
            </a:extLst>
          </p:cNvPr>
          <p:cNvSpPr/>
          <p:nvPr/>
        </p:nvSpPr>
        <p:spPr>
          <a:xfrm>
            <a:off x="2923308" y="4600314"/>
            <a:ext cx="53478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https://github.com/pdgetrf/recursion-examples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0338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B57B4-D09F-2C42-A083-7B17B703F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2683" y="1878627"/>
            <a:ext cx="6660776" cy="175951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You are climbing a staircase.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It takes </a:t>
            </a:r>
            <a:r>
              <a:rPr lang="en-US" sz="2000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</a:t>
            </a: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steps to reach to the top.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Each time you can either climb 1 or 2 steps.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In how many distinct ways can you climb to the top?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02A7C-B688-EB41-8538-E1266EF2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</a:t>
            </a:r>
          </a:p>
        </p:txBody>
      </p:sp>
      <p:pic>
        <p:nvPicPr>
          <p:cNvPr id="4" name="Picture 3" descr="images.jpeg">
            <a:extLst>
              <a:ext uri="{FF2B5EF4-FFF2-40B4-BE49-F238E27FC236}">
                <a16:creationId xmlns:a16="http://schemas.microsoft.com/office/drawing/2014/main" id="{1F97764A-2B26-0F45-8343-00F0E25F2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529" y="4153255"/>
            <a:ext cx="1981199" cy="2025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055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80A9F2D1-98D8-9347-B566-79BB7095C44D}"/>
              </a:ext>
            </a:extLst>
          </p:cNvPr>
          <p:cNvSpPr txBox="1"/>
          <p:nvPr/>
        </p:nvSpPr>
        <p:spPr>
          <a:xfrm>
            <a:off x="1035423" y="1837765"/>
            <a:ext cx="74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F284A1-121B-D943-886E-063FF13F215D}"/>
              </a:ext>
            </a:extLst>
          </p:cNvPr>
          <p:cNvSpPr txBox="1"/>
          <p:nvPr/>
        </p:nvSpPr>
        <p:spPr>
          <a:xfrm>
            <a:off x="1035423" y="4123765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4E7EA9-3509-D74F-9CB1-AE49C48BAFE3}"/>
              </a:ext>
            </a:extLst>
          </p:cNvPr>
          <p:cNvGrpSpPr/>
          <p:nvPr/>
        </p:nvGrpSpPr>
        <p:grpSpPr>
          <a:xfrm>
            <a:off x="3016623" y="2980765"/>
            <a:ext cx="1295400" cy="1143000"/>
            <a:chOff x="3061447" y="2568388"/>
            <a:chExt cx="1295400" cy="1143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AC566B-D0B1-0F46-8F97-9F45535AE07E}"/>
                </a:ext>
              </a:extLst>
            </p:cNvPr>
            <p:cNvSpPr/>
            <p:nvPr/>
          </p:nvSpPr>
          <p:spPr bwMode="auto">
            <a:xfrm>
              <a:off x="3442447" y="3254188"/>
              <a:ext cx="457200" cy="457200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chemeClr val="accent5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311F3E5-0D10-1543-9F41-6AAEDBDE3586}"/>
                </a:ext>
              </a:extLst>
            </p:cNvPr>
            <p:cNvCxnSpPr/>
            <p:nvPr/>
          </p:nvCxnSpPr>
          <p:spPr bwMode="auto">
            <a:xfrm flipV="1">
              <a:off x="3061447" y="3025588"/>
              <a:ext cx="381000" cy="381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AA10ED-9099-E947-84A5-11E6B6236F86}"/>
                </a:ext>
              </a:extLst>
            </p:cNvPr>
            <p:cNvSpPr/>
            <p:nvPr/>
          </p:nvSpPr>
          <p:spPr bwMode="auto">
            <a:xfrm>
              <a:off x="3899647" y="3254188"/>
              <a:ext cx="457200" cy="457200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chemeClr val="accent5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7FE1EAD-4456-984A-958C-13BAD4E402F6}"/>
                </a:ext>
              </a:extLst>
            </p:cNvPr>
            <p:cNvSpPr/>
            <p:nvPr/>
          </p:nvSpPr>
          <p:spPr bwMode="auto">
            <a:xfrm>
              <a:off x="3899647" y="2796988"/>
              <a:ext cx="457200" cy="457200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chemeClr val="accent5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E328C50-0BA8-A942-B032-38D2FEEB2226}"/>
                </a:ext>
              </a:extLst>
            </p:cNvPr>
            <p:cNvCxnSpPr/>
            <p:nvPr/>
          </p:nvCxnSpPr>
          <p:spPr bwMode="auto">
            <a:xfrm flipV="1">
              <a:off x="3594847" y="2568388"/>
              <a:ext cx="381000" cy="381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98140C-9FB2-C64A-AA82-E89900CCD4A4}"/>
              </a:ext>
            </a:extLst>
          </p:cNvPr>
          <p:cNvGrpSpPr/>
          <p:nvPr/>
        </p:nvGrpSpPr>
        <p:grpSpPr>
          <a:xfrm>
            <a:off x="3016623" y="4352365"/>
            <a:ext cx="1295400" cy="1143000"/>
            <a:chOff x="3061447" y="3939988"/>
            <a:chExt cx="1295400" cy="1143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A6159CE-C53F-BA4C-B2E4-80BBEE938ACF}"/>
                </a:ext>
              </a:extLst>
            </p:cNvPr>
            <p:cNvSpPr/>
            <p:nvPr/>
          </p:nvSpPr>
          <p:spPr bwMode="auto">
            <a:xfrm>
              <a:off x="3442447" y="4625788"/>
              <a:ext cx="457200" cy="457200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chemeClr val="accent5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50051C6-65F0-2D4D-A80C-C9CB5453DBB2}"/>
                </a:ext>
              </a:extLst>
            </p:cNvPr>
            <p:cNvCxnSpPr/>
            <p:nvPr/>
          </p:nvCxnSpPr>
          <p:spPr bwMode="auto">
            <a:xfrm flipV="1">
              <a:off x="3061447" y="3939988"/>
              <a:ext cx="83820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7CADE09-F99B-2B4B-9D71-D5C5255AEEA7}"/>
                </a:ext>
              </a:extLst>
            </p:cNvPr>
            <p:cNvSpPr/>
            <p:nvPr/>
          </p:nvSpPr>
          <p:spPr bwMode="auto">
            <a:xfrm>
              <a:off x="3899647" y="4625788"/>
              <a:ext cx="457200" cy="457200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chemeClr val="accent5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BB0B6C7-C26F-5C40-AB6D-F1400D88B78E}"/>
                </a:ext>
              </a:extLst>
            </p:cNvPr>
            <p:cNvSpPr/>
            <p:nvPr/>
          </p:nvSpPr>
          <p:spPr bwMode="auto">
            <a:xfrm>
              <a:off x="3899647" y="4168588"/>
              <a:ext cx="457200" cy="457200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chemeClr val="accent5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EF6AA19-73F1-D541-B656-1629AA620C16}"/>
              </a:ext>
            </a:extLst>
          </p:cNvPr>
          <p:cNvSpPr txBox="1"/>
          <p:nvPr/>
        </p:nvSpPr>
        <p:spPr>
          <a:xfrm>
            <a:off x="7131423" y="1847945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F(1)</a:t>
            </a:r>
            <a:r>
              <a:rPr lang="zh-CN" altLang="en-US" dirty="0"/>
              <a:t> </a:t>
            </a:r>
            <a:r>
              <a:rPr lang="en-US" dirty="0"/>
              <a:t>=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FD1ABE-C8BF-2D40-88A7-967B43D86E6A}"/>
              </a:ext>
            </a:extLst>
          </p:cNvPr>
          <p:cNvSpPr txBox="1"/>
          <p:nvPr/>
        </p:nvSpPr>
        <p:spPr>
          <a:xfrm>
            <a:off x="7138397" y="4047565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F(2)</a:t>
            </a:r>
            <a:r>
              <a:rPr lang="zh-CN" altLang="en-US" dirty="0"/>
              <a:t> </a:t>
            </a:r>
            <a:r>
              <a:rPr lang="en-US" dirty="0"/>
              <a:t>=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E2D8F7A-850E-4B40-9EC3-9C0F87737115}"/>
              </a:ext>
            </a:extLst>
          </p:cNvPr>
          <p:cNvSpPr/>
          <p:nvPr/>
        </p:nvSpPr>
        <p:spPr>
          <a:xfrm>
            <a:off x="5455023" y="1837765"/>
            <a:ext cx="89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FC07F5B-3DDA-C448-AD9B-6F41DD399AFC}"/>
              </a:ext>
            </a:extLst>
          </p:cNvPr>
          <p:cNvSpPr/>
          <p:nvPr/>
        </p:nvSpPr>
        <p:spPr>
          <a:xfrm>
            <a:off x="5074023" y="3437965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12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A3D5D8-03D0-B24E-89AD-8C9C077A262F}"/>
              </a:ext>
            </a:extLst>
          </p:cNvPr>
          <p:cNvSpPr/>
          <p:nvPr/>
        </p:nvSpPr>
        <p:spPr>
          <a:xfrm>
            <a:off x="5226423" y="4733365"/>
            <a:ext cx="89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2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CBE1EE-520F-8A42-8B11-EFFD0C829268}"/>
              </a:ext>
            </a:extLst>
          </p:cNvPr>
          <p:cNvGrpSpPr/>
          <p:nvPr/>
        </p:nvGrpSpPr>
        <p:grpSpPr>
          <a:xfrm>
            <a:off x="3016623" y="1456765"/>
            <a:ext cx="838200" cy="1056620"/>
            <a:chOff x="3061447" y="1044388"/>
            <a:chExt cx="838200" cy="105662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796B56-80FD-7843-B902-7C97AC7A820A}"/>
                </a:ext>
              </a:extLst>
            </p:cNvPr>
            <p:cNvSpPr/>
            <p:nvPr/>
          </p:nvSpPr>
          <p:spPr bwMode="auto">
            <a:xfrm>
              <a:off x="3442447" y="1577788"/>
              <a:ext cx="457200" cy="457200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chemeClr val="accent5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2511EC6-FBE7-5B44-A64F-B4AFEB56F248}"/>
                </a:ext>
              </a:extLst>
            </p:cNvPr>
            <p:cNvCxnSpPr/>
            <p:nvPr/>
          </p:nvCxnSpPr>
          <p:spPr bwMode="auto">
            <a:xfrm flipV="1">
              <a:off x="3061447" y="1349188"/>
              <a:ext cx="381000" cy="381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AAF6D16-440D-B544-8706-A63918CD57C1}"/>
                </a:ext>
              </a:extLst>
            </p:cNvPr>
            <p:cNvSpPr/>
            <p:nvPr/>
          </p:nvSpPr>
          <p:spPr>
            <a:xfrm>
              <a:off x="3061447" y="1577788"/>
              <a:ext cx="3642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ym typeface="Wingdings"/>
                </a:rPr>
                <a:t>0</a:t>
              </a:r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1348E6B-8B48-5E49-9AEA-2520311A5CE6}"/>
                </a:ext>
              </a:extLst>
            </p:cNvPr>
            <p:cNvSpPr/>
            <p:nvPr/>
          </p:nvSpPr>
          <p:spPr>
            <a:xfrm>
              <a:off x="3518647" y="1044388"/>
              <a:ext cx="3642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ym typeface="Wingdings"/>
                </a:rPr>
                <a:t>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125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40" grpId="0"/>
      <p:bldP spid="41" grpId="0"/>
      <p:bldP spid="42" grpId="0"/>
      <p:bldP spid="43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55AAA4E-631E-9E40-A572-8EB7EAC671CD}"/>
              </a:ext>
            </a:extLst>
          </p:cNvPr>
          <p:cNvSpPr txBox="1"/>
          <p:nvPr/>
        </p:nvSpPr>
        <p:spPr>
          <a:xfrm>
            <a:off x="1035423" y="3397623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53823C-FA45-4F46-BE91-E77129A82750}"/>
              </a:ext>
            </a:extLst>
          </p:cNvPr>
          <p:cNvSpPr/>
          <p:nvPr/>
        </p:nvSpPr>
        <p:spPr bwMode="auto">
          <a:xfrm>
            <a:off x="2559423" y="4083423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DCC2D0-6460-E349-BA79-F57E668258F7}"/>
              </a:ext>
            </a:extLst>
          </p:cNvPr>
          <p:cNvSpPr/>
          <p:nvPr/>
        </p:nvSpPr>
        <p:spPr bwMode="auto">
          <a:xfrm>
            <a:off x="3016623" y="4083423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DAA8DE-8D2E-A34A-A20D-5D29A591E9B8}"/>
              </a:ext>
            </a:extLst>
          </p:cNvPr>
          <p:cNvSpPr/>
          <p:nvPr/>
        </p:nvSpPr>
        <p:spPr bwMode="auto">
          <a:xfrm>
            <a:off x="3016623" y="3626223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FAAA70-9D64-2442-8BFC-EFEA324DC1BB}"/>
              </a:ext>
            </a:extLst>
          </p:cNvPr>
          <p:cNvSpPr/>
          <p:nvPr/>
        </p:nvSpPr>
        <p:spPr>
          <a:xfrm>
            <a:off x="5683623" y="2330823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13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E91BB2-BA09-BF42-B465-61AEDEDFFB57}"/>
              </a:ext>
            </a:extLst>
          </p:cNvPr>
          <p:cNvSpPr/>
          <p:nvPr/>
        </p:nvSpPr>
        <p:spPr>
          <a:xfrm>
            <a:off x="5683623" y="4312023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23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1F934E-AFCA-E149-9181-EA87F95F65A9}"/>
              </a:ext>
            </a:extLst>
          </p:cNvPr>
          <p:cNvSpPr/>
          <p:nvPr/>
        </p:nvSpPr>
        <p:spPr bwMode="auto">
          <a:xfrm>
            <a:off x="3473823" y="4083423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BD938-8D71-EF48-A8DF-0FC2994F955A}"/>
              </a:ext>
            </a:extLst>
          </p:cNvPr>
          <p:cNvSpPr/>
          <p:nvPr/>
        </p:nvSpPr>
        <p:spPr bwMode="auto">
          <a:xfrm>
            <a:off x="3473823" y="3626223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E5DD64-18CA-0549-8241-79F87B64AAEA}"/>
              </a:ext>
            </a:extLst>
          </p:cNvPr>
          <p:cNvSpPr/>
          <p:nvPr/>
        </p:nvSpPr>
        <p:spPr bwMode="auto">
          <a:xfrm>
            <a:off x="3473823" y="3169023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EEF12F-5F4F-C741-940F-78D34B2B855B}"/>
              </a:ext>
            </a:extLst>
          </p:cNvPr>
          <p:cNvSpPr/>
          <p:nvPr/>
        </p:nvSpPr>
        <p:spPr>
          <a:xfrm>
            <a:off x="2178423" y="4083423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392B41-31BD-014C-AC0B-F8C18980DAAA}"/>
              </a:ext>
            </a:extLst>
          </p:cNvPr>
          <p:cNvSpPr/>
          <p:nvPr/>
        </p:nvSpPr>
        <p:spPr>
          <a:xfrm>
            <a:off x="2635623" y="3636403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CC510A-8AB4-F247-986F-8D08C9A653F7}"/>
              </a:ext>
            </a:extLst>
          </p:cNvPr>
          <p:cNvSpPr/>
          <p:nvPr/>
        </p:nvSpPr>
        <p:spPr>
          <a:xfrm>
            <a:off x="3092823" y="3179203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2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C48F55-4F77-DF4D-AD5F-39188E5A5490}"/>
              </a:ext>
            </a:extLst>
          </p:cNvPr>
          <p:cNvSpPr/>
          <p:nvPr/>
        </p:nvSpPr>
        <p:spPr>
          <a:xfrm>
            <a:off x="3550023" y="2722003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3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5D4EDC-DF0E-F440-88FC-ABF17253FC55}"/>
              </a:ext>
            </a:extLst>
          </p:cNvPr>
          <p:cNvSpPr/>
          <p:nvPr/>
        </p:nvSpPr>
        <p:spPr>
          <a:xfrm>
            <a:off x="5683623" y="3331603"/>
            <a:ext cx="1957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123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64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A7F7DEA-E0BE-1C4C-AA07-3B5554A8D5D2}"/>
              </a:ext>
            </a:extLst>
          </p:cNvPr>
          <p:cNvSpPr txBox="1"/>
          <p:nvPr/>
        </p:nvSpPr>
        <p:spPr>
          <a:xfrm>
            <a:off x="345141" y="290578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27CE9C-1B81-1249-91A1-DD2657E1BA39}"/>
              </a:ext>
            </a:extLst>
          </p:cNvPr>
          <p:cNvSpPr/>
          <p:nvPr/>
        </p:nvSpPr>
        <p:spPr bwMode="auto">
          <a:xfrm>
            <a:off x="1869141" y="359158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2F4EF2-0F04-504B-B962-1A065531AF46}"/>
              </a:ext>
            </a:extLst>
          </p:cNvPr>
          <p:cNvSpPr/>
          <p:nvPr/>
        </p:nvSpPr>
        <p:spPr bwMode="auto">
          <a:xfrm>
            <a:off x="2326341" y="359158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87701B-0A4A-7F44-A61D-883343303DC3}"/>
              </a:ext>
            </a:extLst>
          </p:cNvPr>
          <p:cNvSpPr/>
          <p:nvPr/>
        </p:nvSpPr>
        <p:spPr bwMode="auto">
          <a:xfrm>
            <a:off x="2326341" y="313438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54762D5-A8BA-AC45-A8BC-A1DE3B1C54B7}"/>
                  </a:ext>
                </a:extLst>
              </p:cNvPr>
              <p:cNvSpPr txBox="1"/>
              <p:nvPr/>
            </p:nvSpPr>
            <p:spPr>
              <a:xfrm>
                <a:off x="1259541" y="4658380"/>
                <a:ext cx="2329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(3)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(2)+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54762D5-A8BA-AC45-A8BC-A1DE3B1C5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541" y="4658380"/>
                <a:ext cx="2329356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5A8D7ED9-BE7D-BE45-B14D-537110D8B6F5}"/>
              </a:ext>
            </a:extLst>
          </p:cNvPr>
          <p:cNvSpPr/>
          <p:nvPr/>
        </p:nvSpPr>
        <p:spPr>
          <a:xfrm>
            <a:off x="4993341" y="183898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FF6600"/>
                </a:solidFill>
              </a:rPr>
              <a:t>0</a:t>
            </a:r>
            <a:r>
              <a:rPr lang="en-US" u="sng" dirty="0">
                <a:solidFill>
                  <a:srgbClr val="FF6600"/>
                </a:solidFill>
                <a:sym typeface="Wingdings"/>
              </a:rPr>
              <a:t>1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61E3D8-F4E7-7A48-99B5-CFD69C5C4E20}"/>
              </a:ext>
            </a:extLst>
          </p:cNvPr>
          <p:cNvSpPr/>
          <p:nvPr/>
        </p:nvSpPr>
        <p:spPr>
          <a:xfrm>
            <a:off x="4993341" y="382018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3366FF"/>
                </a:solidFill>
              </a:rPr>
              <a:t>0</a:t>
            </a:r>
            <a:r>
              <a:rPr lang="en-US" u="sng" dirty="0">
                <a:solidFill>
                  <a:srgbClr val="3366FF"/>
                </a:solidFill>
                <a:sym typeface="Wingdings"/>
              </a:rPr>
              <a:t>2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B72B9C-C77B-8440-A732-F1220510B28C}"/>
              </a:ext>
            </a:extLst>
          </p:cNvPr>
          <p:cNvSpPr/>
          <p:nvPr/>
        </p:nvSpPr>
        <p:spPr bwMode="auto">
          <a:xfrm>
            <a:off x="2783541" y="359158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EE04F5-D435-C041-B157-95ED8986A066}"/>
              </a:ext>
            </a:extLst>
          </p:cNvPr>
          <p:cNvSpPr/>
          <p:nvPr/>
        </p:nvSpPr>
        <p:spPr bwMode="auto">
          <a:xfrm>
            <a:off x="2783541" y="313438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C0D1BA-6ABD-8143-9EC3-ECCE887D8D45}"/>
              </a:ext>
            </a:extLst>
          </p:cNvPr>
          <p:cNvSpPr/>
          <p:nvPr/>
        </p:nvSpPr>
        <p:spPr bwMode="auto">
          <a:xfrm>
            <a:off x="2783541" y="267718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3A6859-FEA8-3945-A655-FB836B2F42EC}"/>
              </a:ext>
            </a:extLst>
          </p:cNvPr>
          <p:cNvSpPr/>
          <p:nvPr/>
        </p:nvSpPr>
        <p:spPr>
          <a:xfrm>
            <a:off x="1488141" y="35915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6E1E20-421F-2E43-AFD5-99F73BF7ABA7}"/>
              </a:ext>
            </a:extLst>
          </p:cNvPr>
          <p:cNvSpPr/>
          <p:nvPr/>
        </p:nvSpPr>
        <p:spPr>
          <a:xfrm>
            <a:off x="1945341" y="314456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C3C611-E15C-AB41-A07A-824F74E9A28D}"/>
              </a:ext>
            </a:extLst>
          </p:cNvPr>
          <p:cNvSpPr/>
          <p:nvPr/>
        </p:nvSpPr>
        <p:spPr>
          <a:xfrm>
            <a:off x="2402541" y="268736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2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34808F-D4FC-574D-9618-DEE1DCBD7BFA}"/>
              </a:ext>
            </a:extLst>
          </p:cNvPr>
          <p:cNvSpPr/>
          <p:nvPr/>
        </p:nvSpPr>
        <p:spPr>
          <a:xfrm>
            <a:off x="2859741" y="223016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3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9FCDD9-0634-4B4E-8DD3-0A7544F0D160}"/>
              </a:ext>
            </a:extLst>
          </p:cNvPr>
          <p:cNvSpPr/>
          <p:nvPr/>
        </p:nvSpPr>
        <p:spPr>
          <a:xfrm>
            <a:off x="4993341" y="2839760"/>
            <a:ext cx="1957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3366FF"/>
                </a:solidFill>
              </a:rPr>
              <a:t>0</a:t>
            </a:r>
            <a:r>
              <a:rPr lang="en-US" u="sng" dirty="0">
                <a:solidFill>
                  <a:srgbClr val="3366FF"/>
                </a:solidFill>
                <a:sym typeface="Wingdings"/>
              </a:rPr>
              <a:t>12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540BABE-2F6C-BC4A-9B72-D8351D450DD2}"/>
              </a:ext>
            </a:extLst>
          </p:cNvPr>
          <p:cNvSpPr/>
          <p:nvPr/>
        </p:nvSpPr>
        <p:spPr>
          <a:xfrm>
            <a:off x="7584141" y="3439180"/>
            <a:ext cx="80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F(2)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A52C9D-D64B-0941-A2A4-008A09ABC4DA}"/>
              </a:ext>
            </a:extLst>
          </p:cNvPr>
          <p:cNvSpPr/>
          <p:nvPr/>
        </p:nvSpPr>
        <p:spPr>
          <a:xfrm>
            <a:off x="7584141" y="1915180"/>
            <a:ext cx="80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F(1)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C2167F-2A31-C54F-83B1-AA835F21B8C4}"/>
                  </a:ext>
                </a:extLst>
              </p:cNvPr>
              <p:cNvSpPr txBox="1"/>
              <p:nvPr/>
            </p:nvSpPr>
            <p:spPr>
              <a:xfrm>
                <a:off x="4993341" y="4658380"/>
                <a:ext cx="31636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BC2167F-2A31-C54F-83B1-AA835F21B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341" y="4658380"/>
                <a:ext cx="3163623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50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7" grpId="0"/>
      <p:bldP spid="38" grpId="0"/>
      <p:bldP spid="39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10677</TotalTime>
  <Words>436</Words>
  <Application>Microsoft Macintosh PowerPoint</Application>
  <PresentationFormat>On-screen Show (4:3)</PresentationFormat>
  <Paragraphs>186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Encode Sans Normal Black</vt:lpstr>
      <vt:lpstr>Open Sans</vt:lpstr>
      <vt:lpstr>Open Sans Light</vt:lpstr>
      <vt:lpstr>Uni Sans Regular</vt:lpstr>
      <vt:lpstr>Apple Chancery</vt:lpstr>
      <vt:lpstr>Arial</vt:lpstr>
      <vt:lpstr>Bernard MT Condensed</vt:lpstr>
      <vt:lpstr>Calibri</vt:lpstr>
      <vt:lpstr>Cambria Math</vt:lpstr>
      <vt:lpstr>Lucida Grande</vt:lpstr>
      <vt:lpstr>Custom Design</vt:lpstr>
      <vt:lpstr>1_Custom Design</vt:lpstr>
      <vt:lpstr>PowerPoint Presentation</vt:lpstr>
      <vt:lpstr>CSS342 Data Structures, Algorithms, and Discrete Mathematics (I)</vt:lpstr>
      <vt:lpstr>More on Recursion</vt:lpstr>
      <vt:lpstr>Recursive Summary</vt:lpstr>
      <vt:lpstr>PowerPoint Presentation</vt:lpstr>
      <vt:lpstr>Recursion: </vt:lpstr>
      <vt:lpstr>PowerPoint Presentation</vt:lpstr>
      <vt:lpstr>PowerPoint Presentation</vt:lpstr>
      <vt:lpstr>PowerPoint Presentation</vt:lpstr>
      <vt:lpstr>A Search Problem (sorted array)</vt:lpstr>
      <vt:lpstr>A Search Problem (sorted array)</vt:lpstr>
      <vt:lpstr>Recursive Binary Search</vt:lpstr>
      <vt:lpstr>Recursive Binary Search</vt:lpstr>
      <vt:lpstr>Recursive Binary Search</vt:lpstr>
      <vt:lpstr>Permutation</vt:lpstr>
      <vt:lpstr>Sort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Demo For Sort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767</cp:revision>
  <cp:lastPrinted>2016-02-10T20:19:12Z</cp:lastPrinted>
  <dcterms:created xsi:type="dcterms:W3CDTF">2014-10-14T00:51:43Z</dcterms:created>
  <dcterms:modified xsi:type="dcterms:W3CDTF">2020-11-03T01:19:00Z</dcterms:modified>
</cp:coreProperties>
</file>